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9"/>
  </p:notesMasterIdLst>
  <p:sldIdLst>
    <p:sldId id="258" r:id="rId5"/>
    <p:sldId id="257" r:id="rId6"/>
    <p:sldId id="277" r:id="rId7"/>
    <p:sldId id="271" r:id="rId8"/>
    <p:sldId id="267" r:id="rId9"/>
    <p:sldId id="266" r:id="rId10"/>
    <p:sldId id="279" r:id="rId11"/>
    <p:sldId id="274" r:id="rId12"/>
    <p:sldId id="272" r:id="rId13"/>
    <p:sldId id="278" r:id="rId14"/>
    <p:sldId id="275" r:id="rId15"/>
    <p:sldId id="276" r:id="rId16"/>
    <p:sldId id="273" r:id="rId17"/>
    <p:sldId id="280" r:id="rId18"/>
  </p:sldIdLst>
  <p:sldSz cx="12192000" cy="6858000"/>
  <p:notesSz cx="6858000" cy="9144000"/>
  <p:embeddedFontLst>
    <p:embeddedFont>
      <p:font typeface="Arial Black" panose="020B0A04020102020204" pitchFamily="34" charset="0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Open Sans ExtraBold" panose="020B0906030804020204" pitchFamily="34" charset="0"/>
      <p:bold r:id="rId33"/>
      <p:boldItalic r:id="rId34"/>
    </p:embeddedFont>
    <p:embeddedFont>
      <p:font typeface="source sans pro" panose="020B0503030403020204" pitchFamily="34" charset="0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6621933-86D2-4D13-ADBD-E5DB999CB6FB}">
          <p14:sldIdLst>
            <p14:sldId id="258"/>
            <p14:sldId id="257"/>
            <p14:sldId id="277"/>
            <p14:sldId id="271"/>
          </p14:sldIdLst>
        </p14:section>
        <p14:section name="Fordítás" id="{C7FBBF0D-1A30-4915-AF75-5119953D9B85}">
          <p14:sldIdLst>
            <p14:sldId id="267"/>
            <p14:sldId id="266"/>
            <p14:sldId id="279"/>
          </p14:sldIdLst>
        </p14:section>
        <p14:section name="Kamion" id="{0B2E0104-B964-43F8-8D7C-D620D94B84A4}">
          <p14:sldIdLst>
            <p14:sldId id="274"/>
            <p14:sldId id="272"/>
            <p14:sldId id="278"/>
          </p14:sldIdLst>
        </p14:section>
        <p14:section name="Kapcsolat" id="{115F8E1F-D35D-4246-8DF9-B2DB6DC07950}">
          <p14:sldIdLst>
            <p14:sldId id="275"/>
            <p14:sldId id="276"/>
            <p14:sldId id="273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2A2A"/>
    <a:srgbClr val="372B61"/>
    <a:srgbClr val="283C88"/>
    <a:srgbClr val="253E8E"/>
    <a:srgbClr val="5F2C60"/>
    <a:srgbClr val="2B3D8A"/>
    <a:srgbClr val="0D4F97"/>
    <a:srgbClr val="4464AD"/>
    <a:srgbClr val="615756"/>
    <a:srgbClr val="503D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7F496A-AFC0-4C53-9EAC-E16A9F46474A}" v="19" dt="2022-11-10T08:26:08.791"/>
    <p1510:client id="{F5353723-98A1-4682-8E12-FFAFF8C2C4FE}" v="3" dt="2022-11-10T08:21:50.0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51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39" Type="http://schemas.openxmlformats.org/officeDocument/2006/relationships/presProps" Target="pres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rnay Márton" userId="743684a0-5cf3-441a-80b0-db8164f3badb" providerId="ADAL" clId="{F5353723-98A1-4682-8E12-FFAFF8C2C4FE}"/>
    <pc:docChg chg="undo redo custSel modSld">
      <pc:chgData name="Tarnay Márton" userId="743684a0-5cf3-441a-80b0-db8164f3badb" providerId="ADAL" clId="{F5353723-98A1-4682-8E12-FFAFF8C2C4FE}" dt="2022-11-10T08:21:14.121" v="700" actId="20577"/>
      <pc:docMkLst>
        <pc:docMk/>
      </pc:docMkLst>
      <pc:sldChg chg="modSp mod">
        <pc:chgData name="Tarnay Márton" userId="743684a0-5cf3-441a-80b0-db8164f3badb" providerId="ADAL" clId="{F5353723-98A1-4682-8E12-FFAFF8C2C4FE}" dt="2022-11-10T08:15:19.451" v="118" actId="20577"/>
        <pc:sldMkLst>
          <pc:docMk/>
          <pc:sldMk cId="2532847594" sldId="258"/>
        </pc:sldMkLst>
        <pc:spChg chg="mod">
          <ac:chgData name="Tarnay Márton" userId="743684a0-5cf3-441a-80b0-db8164f3badb" providerId="ADAL" clId="{F5353723-98A1-4682-8E12-FFAFF8C2C4FE}" dt="2022-11-10T08:15:19.451" v="118" actId="20577"/>
          <ac:spMkLst>
            <pc:docMk/>
            <pc:sldMk cId="2532847594" sldId="258"/>
            <ac:spMk id="4" creationId="{00000000-0000-0000-0000-000000000000}"/>
          </ac:spMkLst>
        </pc:spChg>
        <pc:spChg chg="mod">
          <ac:chgData name="Tarnay Márton" userId="743684a0-5cf3-441a-80b0-db8164f3badb" providerId="ADAL" clId="{F5353723-98A1-4682-8E12-FFAFF8C2C4FE}" dt="2022-11-10T08:13:57.414" v="46" actId="20577"/>
          <ac:spMkLst>
            <pc:docMk/>
            <pc:sldMk cId="2532847594" sldId="258"/>
            <ac:spMk id="5" creationId="{00000000-0000-0000-0000-000000000000}"/>
          </ac:spMkLst>
        </pc:spChg>
        <pc:spChg chg="mod">
          <ac:chgData name="Tarnay Márton" userId="743684a0-5cf3-441a-80b0-db8164f3badb" providerId="ADAL" clId="{F5353723-98A1-4682-8E12-FFAFF8C2C4FE}" dt="2022-11-10T08:14:13.256" v="96" actId="20577"/>
          <ac:spMkLst>
            <pc:docMk/>
            <pc:sldMk cId="2532847594" sldId="258"/>
            <ac:spMk id="6" creationId="{00000000-0000-0000-0000-000000000000}"/>
          </ac:spMkLst>
        </pc:spChg>
      </pc:sldChg>
      <pc:sldChg chg="addSp modSp mod">
        <pc:chgData name="Tarnay Márton" userId="743684a0-5cf3-441a-80b0-db8164f3badb" providerId="ADAL" clId="{F5353723-98A1-4682-8E12-FFAFF8C2C4FE}" dt="2022-11-10T08:21:14.121" v="700" actId="20577"/>
        <pc:sldMkLst>
          <pc:docMk/>
          <pc:sldMk cId="2718983737" sldId="266"/>
        </pc:sldMkLst>
        <pc:spChg chg="mod">
          <ac:chgData name="Tarnay Márton" userId="743684a0-5cf3-441a-80b0-db8164f3badb" providerId="ADAL" clId="{F5353723-98A1-4682-8E12-FFAFF8C2C4FE}" dt="2022-11-10T08:21:14.121" v="700" actId="20577"/>
          <ac:spMkLst>
            <pc:docMk/>
            <pc:sldMk cId="2718983737" sldId="266"/>
            <ac:spMk id="3" creationId="{00000000-0000-0000-0000-000000000000}"/>
          </ac:spMkLst>
        </pc:spChg>
        <pc:spChg chg="mod">
          <ac:chgData name="Tarnay Márton" userId="743684a0-5cf3-441a-80b0-db8164f3badb" providerId="ADAL" clId="{F5353723-98A1-4682-8E12-FFAFF8C2C4FE}" dt="2022-11-10T08:15:35.047" v="142" actId="20577"/>
          <ac:spMkLst>
            <pc:docMk/>
            <pc:sldMk cId="2718983737" sldId="266"/>
            <ac:spMk id="4" creationId="{00000000-0000-0000-0000-000000000000}"/>
          </ac:spMkLst>
        </pc:spChg>
        <pc:picChg chg="add mod">
          <ac:chgData name="Tarnay Márton" userId="743684a0-5cf3-441a-80b0-db8164f3badb" providerId="ADAL" clId="{F5353723-98A1-4682-8E12-FFAFF8C2C4FE}" dt="2022-11-10T08:21:05.321" v="697" actId="1076"/>
          <ac:picMkLst>
            <pc:docMk/>
            <pc:sldMk cId="2718983737" sldId="266"/>
            <ac:picMk id="7" creationId="{8C395589-FE06-E1D8-85FD-BCB2569D8E9E}"/>
          </ac:picMkLst>
        </pc:picChg>
      </pc:sldChg>
    </pc:docChg>
  </pc:docChgLst>
  <pc:docChgLst>
    <pc:chgData name="Tarnay Márton" userId="743684a0-5cf3-441a-80b0-db8164f3badb" providerId="ADAL" clId="{3A280BE1-12C4-4B10-B9E0-92C10C8B2476}"/>
    <pc:docChg chg="undo custSel modSld">
      <pc:chgData name="Tarnay Márton" userId="743684a0-5cf3-441a-80b0-db8164f3badb" providerId="ADAL" clId="{3A280BE1-12C4-4B10-B9E0-92C10C8B2476}" dt="2022-10-25T21:27:59.133" v="13" actId="14100"/>
      <pc:docMkLst>
        <pc:docMk/>
      </pc:docMkLst>
      <pc:sldChg chg="modSp mod">
        <pc:chgData name="Tarnay Márton" userId="743684a0-5cf3-441a-80b0-db8164f3badb" providerId="ADAL" clId="{3A280BE1-12C4-4B10-B9E0-92C10C8B2476}" dt="2022-10-25T18:48:55.819" v="1"/>
        <pc:sldMkLst>
          <pc:docMk/>
          <pc:sldMk cId="2532847594" sldId="258"/>
        </pc:sldMkLst>
        <pc:spChg chg="mod">
          <ac:chgData name="Tarnay Márton" userId="743684a0-5cf3-441a-80b0-db8164f3badb" providerId="ADAL" clId="{3A280BE1-12C4-4B10-B9E0-92C10C8B2476}" dt="2022-10-25T18:48:55.819" v="1"/>
          <ac:spMkLst>
            <pc:docMk/>
            <pc:sldMk cId="2532847594" sldId="258"/>
            <ac:spMk id="5" creationId="{00000000-0000-0000-0000-000000000000}"/>
          </ac:spMkLst>
        </pc:spChg>
      </pc:sldChg>
      <pc:sldChg chg="addSp modSp mod">
        <pc:chgData name="Tarnay Márton" userId="743684a0-5cf3-441a-80b0-db8164f3badb" providerId="ADAL" clId="{3A280BE1-12C4-4B10-B9E0-92C10C8B2476}" dt="2022-10-25T21:27:59.133" v="13" actId="14100"/>
        <pc:sldMkLst>
          <pc:docMk/>
          <pc:sldMk cId="781757384" sldId="270"/>
        </pc:sldMkLst>
        <pc:spChg chg="mod">
          <ac:chgData name="Tarnay Márton" userId="743684a0-5cf3-441a-80b0-db8164f3badb" providerId="ADAL" clId="{3A280BE1-12C4-4B10-B9E0-92C10C8B2476}" dt="2022-10-25T21:27:55.024" v="12" actId="14100"/>
          <ac:spMkLst>
            <pc:docMk/>
            <pc:sldMk cId="781757384" sldId="270"/>
            <ac:spMk id="6" creationId="{00000000-0000-0000-0000-000000000000}"/>
          </ac:spMkLst>
        </pc:spChg>
        <pc:spChg chg="mod">
          <ac:chgData name="Tarnay Márton" userId="743684a0-5cf3-441a-80b0-db8164f3badb" providerId="ADAL" clId="{3A280BE1-12C4-4B10-B9E0-92C10C8B2476}" dt="2022-10-25T21:27:59.133" v="13" actId="14100"/>
          <ac:spMkLst>
            <pc:docMk/>
            <pc:sldMk cId="781757384" sldId="270"/>
            <ac:spMk id="10" creationId="{00000000-0000-0000-0000-000000000000}"/>
          </ac:spMkLst>
        </pc:spChg>
        <pc:spChg chg="mod">
          <ac:chgData name="Tarnay Márton" userId="743684a0-5cf3-441a-80b0-db8164f3badb" providerId="ADAL" clId="{3A280BE1-12C4-4B10-B9E0-92C10C8B2476}" dt="2022-10-25T21:27:27.724" v="4" actId="1076"/>
          <ac:spMkLst>
            <pc:docMk/>
            <pc:sldMk cId="781757384" sldId="270"/>
            <ac:spMk id="13" creationId="{00000000-0000-0000-0000-000000000000}"/>
          </ac:spMkLst>
        </pc:spChg>
        <pc:grpChg chg="add mod">
          <ac:chgData name="Tarnay Márton" userId="743684a0-5cf3-441a-80b0-db8164f3badb" providerId="ADAL" clId="{3A280BE1-12C4-4B10-B9E0-92C10C8B2476}" dt="2022-10-25T21:27:42.957" v="10" actId="164"/>
          <ac:grpSpMkLst>
            <pc:docMk/>
            <pc:sldMk cId="781757384" sldId="270"/>
            <ac:grpSpMk id="7" creationId="{B1150490-5C7B-D3C6-CEA8-366E76750281}"/>
          </ac:grpSpMkLst>
        </pc:grpChg>
      </pc:sldChg>
    </pc:docChg>
  </pc:docChgLst>
  <pc:docChgLst>
    <pc:chgData name="Tarnay Márton" userId="S::tarnay.marton@edu.bme.hu::743684a0-5cf3-441a-80b0-db8164f3badb" providerId="AD" clId="Web-{2A7F496A-AFC0-4C53-9EAC-E16A9F46474A}"/>
    <pc:docChg chg="modSld">
      <pc:chgData name="Tarnay Márton" userId="S::tarnay.marton@edu.bme.hu::743684a0-5cf3-441a-80b0-db8164f3badb" providerId="AD" clId="Web-{2A7F496A-AFC0-4C53-9EAC-E16A9F46474A}" dt="2022-11-10T08:26:08.791" v="19" actId="1076"/>
      <pc:docMkLst>
        <pc:docMk/>
      </pc:docMkLst>
      <pc:sldChg chg="modSp">
        <pc:chgData name="Tarnay Márton" userId="S::tarnay.marton@edu.bme.hu::743684a0-5cf3-441a-80b0-db8164f3badb" providerId="AD" clId="Web-{2A7F496A-AFC0-4C53-9EAC-E16A9F46474A}" dt="2022-11-10T08:25:19.587" v="5" actId="1076"/>
        <pc:sldMkLst>
          <pc:docMk/>
          <pc:sldMk cId="2532847594" sldId="258"/>
        </pc:sldMkLst>
        <pc:spChg chg="mod">
          <ac:chgData name="Tarnay Márton" userId="S::tarnay.marton@edu.bme.hu::743684a0-5cf3-441a-80b0-db8164f3badb" providerId="AD" clId="Web-{2A7F496A-AFC0-4C53-9EAC-E16A9F46474A}" dt="2022-11-10T08:25:19.587" v="5" actId="1076"/>
          <ac:spMkLst>
            <pc:docMk/>
            <pc:sldMk cId="2532847594" sldId="258"/>
            <ac:spMk id="4" creationId="{00000000-0000-0000-0000-000000000000}"/>
          </ac:spMkLst>
        </pc:spChg>
        <pc:spChg chg="mod">
          <ac:chgData name="Tarnay Márton" userId="S::tarnay.marton@edu.bme.hu::743684a0-5cf3-441a-80b0-db8164f3badb" providerId="AD" clId="Web-{2A7F496A-AFC0-4C53-9EAC-E16A9F46474A}" dt="2022-11-10T08:25:06.774" v="2" actId="1076"/>
          <ac:spMkLst>
            <pc:docMk/>
            <pc:sldMk cId="2532847594" sldId="258"/>
            <ac:spMk id="5" creationId="{00000000-0000-0000-0000-000000000000}"/>
          </ac:spMkLst>
        </pc:spChg>
        <pc:spChg chg="mod">
          <ac:chgData name="Tarnay Márton" userId="S::tarnay.marton@edu.bme.hu::743684a0-5cf3-441a-80b0-db8164f3badb" providerId="AD" clId="Web-{2A7F496A-AFC0-4C53-9EAC-E16A9F46474A}" dt="2022-11-10T08:25:03.383" v="1" actId="20577"/>
          <ac:spMkLst>
            <pc:docMk/>
            <pc:sldMk cId="2532847594" sldId="258"/>
            <ac:spMk id="6" creationId="{00000000-0000-0000-0000-000000000000}"/>
          </ac:spMkLst>
        </pc:spChg>
      </pc:sldChg>
      <pc:sldChg chg="addSp delSp modSp">
        <pc:chgData name="Tarnay Márton" userId="S::tarnay.marton@edu.bme.hu::743684a0-5cf3-441a-80b0-db8164f3badb" providerId="AD" clId="Web-{2A7F496A-AFC0-4C53-9EAC-E16A9F46474A}" dt="2022-11-10T08:26:08.791" v="19" actId="1076"/>
        <pc:sldMkLst>
          <pc:docMk/>
          <pc:sldMk cId="2718983737" sldId="266"/>
        </pc:sldMkLst>
        <pc:spChg chg="del mod">
          <ac:chgData name="Tarnay Márton" userId="S::tarnay.marton@edu.bme.hu::743684a0-5cf3-441a-80b0-db8164f3badb" providerId="AD" clId="Web-{2A7F496A-AFC0-4C53-9EAC-E16A9F46474A}" dt="2022-11-10T08:25:41.556" v="15"/>
          <ac:spMkLst>
            <pc:docMk/>
            <pc:sldMk cId="2718983737" sldId="266"/>
            <ac:spMk id="3" creationId="{00000000-0000-0000-0000-000000000000}"/>
          </ac:spMkLst>
        </pc:spChg>
        <pc:spChg chg="mod">
          <ac:chgData name="Tarnay Márton" userId="S::tarnay.marton@edu.bme.hu::743684a0-5cf3-441a-80b0-db8164f3badb" providerId="AD" clId="Web-{2A7F496A-AFC0-4C53-9EAC-E16A9F46474A}" dt="2022-11-10T08:25:56.025" v="18" actId="20577"/>
          <ac:spMkLst>
            <pc:docMk/>
            <pc:sldMk cId="2718983737" sldId="266"/>
            <ac:spMk id="4" creationId="{00000000-0000-0000-0000-000000000000}"/>
          </ac:spMkLst>
        </pc:spChg>
        <pc:spChg chg="add del mod">
          <ac:chgData name="Tarnay Márton" userId="S::tarnay.marton@edu.bme.hu::743684a0-5cf3-441a-80b0-db8164f3badb" providerId="AD" clId="Web-{2A7F496A-AFC0-4C53-9EAC-E16A9F46474A}" dt="2022-11-10T08:25:47.728" v="16"/>
          <ac:spMkLst>
            <pc:docMk/>
            <pc:sldMk cId="2718983737" sldId="266"/>
            <ac:spMk id="8" creationId="{780A56C6-732D-D2DD-742D-8F55C5CF6106}"/>
          </ac:spMkLst>
        </pc:spChg>
        <pc:picChg chg="del">
          <ac:chgData name="Tarnay Márton" userId="S::tarnay.marton@edu.bme.hu::743684a0-5cf3-441a-80b0-db8164f3badb" providerId="AD" clId="Web-{2A7F496A-AFC0-4C53-9EAC-E16A9F46474A}" dt="2022-11-10T08:25:26.243" v="6"/>
          <ac:picMkLst>
            <pc:docMk/>
            <pc:sldMk cId="2718983737" sldId="266"/>
            <ac:picMk id="7" creationId="{8C395589-FE06-E1D8-85FD-BCB2569D8E9E}"/>
          </ac:picMkLst>
        </pc:picChg>
        <pc:picChg chg="add mod ord">
          <ac:chgData name="Tarnay Márton" userId="S::tarnay.marton@edu.bme.hu::743684a0-5cf3-441a-80b0-db8164f3badb" providerId="AD" clId="Web-{2A7F496A-AFC0-4C53-9EAC-E16A9F46474A}" dt="2022-11-10T08:26:08.791" v="19" actId="1076"/>
          <ac:picMkLst>
            <pc:docMk/>
            <pc:sldMk cId="2718983737" sldId="266"/>
            <ac:picMk id="9" creationId="{F44CD94C-ECA8-786F-2532-532316DB2E5E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F21598-D04F-46A5-A374-1B0F61C6D6E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4D6F46-CBB6-4025-8352-957074602846}">
      <dgm:prSet phldrT="[Text]"/>
      <dgm:spPr>
        <a:solidFill>
          <a:schemeClr val="accent1"/>
        </a:solidFill>
      </dgm:spPr>
      <dgm:t>
        <a:bodyPr/>
        <a:lstStyle/>
        <a:p>
          <a:r>
            <a:rPr lang="hu-HU" dirty="0"/>
            <a:t>Fordítás a BeagleBone-</a:t>
          </a:r>
          <a:r>
            <a:rPr lang="hu-HU" dirty="0" err="1"/>
            <a:t>ra</a:t>
          </a:r>
          <a:r>
            <a:rPr lang="hu-HU" dirty="0"/>
            <a:t>	</a:t>
          </a:r>
          <a:endParaRPr lang="en-US" dirty="0"/>
        </a:p>
      </dgm:t>
    </dgm:pt>
    <dgm:pt modelId="{22524168-2650-44BF-A7A3-EA90CED5B438}" type="parTrans" cxnId="{F58E9799-FBC8-46C9-93E1-F38A20C28EA4}">
      <dgm:prSet/>
      <dgm:spPr/>
      <dgm:t>
        <a:bodyPr/>
        <a:lstStyle/>
        <a:p>
          <a:endParaRPr lang="en-US"/>
        </a:p>
      </dgm:t>
    </dgm:pt>
    <dgm:pt modelId="{8D902639-0FCD-4A9D-85F8-68AE19ECD535}" type="sibTrans" cxnId="{F58E9799-FBC8-46C9-93E1-F38A20C28EA4}">
      <dgm:prSet/>
      <dgm:spPr>
        <a:solidFill>
          <a:schemeClr val="accent1"/>
        </a:solidFill>
        <a:ln w="12700"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5E36DC6D-7265-444C-8517-DC85F0A9C8DD}">
      <dgm:prSet phldrT="[Text]"/>
      <dgm:spPr/>
      <dgm:t>
        <a:bodyPr/>
        <a:lstStyle/>
        <a:p>
          <a:r>
            <a:rPr lang="hu-HU" dirty="0"/>
            <a:t>Kamion összeszerelése/felépítése</a:t>
          </a:r>
          <a:endParaRPr lang="en-US" dirty="0"/>
        </a:p>
      </dgm:t>
    </dgm:pt>
    <dgm:pt modelId="{4B36342E-3264-4D4E-A2AD-2C424FBAABA2}" type="parTrans" cxnId="{C431D6B9-096B-4817-9C30-E9DA84A631F9}">
      <dgm:prSet/>
      <dgm:spPr/>
      <dgm:t>
        <a:bodyPr/>
        <a:lstStyle/>
        <a:p>
          <a:endParaRPr lang="en-US"/>
        </a:p>
      </dgm:t>
    </dgm:pt>
    <dgm:pt modelId="{1D47F358-54D9-404D-A84B-93689BEFC7FB}" type="sibTrans" cxnId="{C431D6B9-096B-4817-9C30-E9DA84A631F9}">
      <dgm:prSet/>
      <dgm:spPr/>
      <dgm:t>
        <a:bodyPr/>
        <a:lstStyle/>
        <a:p>
          <a:endParaRPr lang="en-US"/>
        </a:p>
      </dgm:t>
    </dgm:pt>
    <dgm:pt modelId="{627E755D-BA91-47AC-9C70-975ED5CA865C}">
      <dgm:prSet phldrT="[Text]"/>
      <dgm:spPr/>
      <dgm:t>
        <a:bodyPr/>
        <a:lstStyle/>
        <a:p>
          <a:r>
            <a:rPr lang="hu-HU" dirty="0"/>
            <a:t>Komponensek kapcsolata</a:t>
          </a:r>
        </a:p>
      </dgm:t>
    </dgm:pt>
    <dgm:pt modelId="{C50F3CA0-DF24-46A6-94BC-FAC3B2621CF8}" type="parTrans" cxnId="{BB8FF072-1AAB-4A2F-AAE8-70D57040A861}">
      <dgm:prSet/>
      <dgm:spPr/>
      <dgm:t>
        <a:bodyPr/>
        <a:lstStyle/>
        <a:p>
          <a:endParaRPr lang="en-US"/>
        </a:p>
      </dgm:t>
    </dgm:pt>
    <dgm:pt modelId="{8CB522D7-B6B8-49D0-BD40-498D41B1566C}" type="sibTrans" cxnId="{BB8FF072-1AAB-4A2F-AAE8-70D57040A861}">
      <dgm:prSet/>
      <dgm:spPr/>
      <dgm:t>
        <a:bodyPr/>
        <a:lstStyle/>
        <a:p>
          <a:endParaRPr lang="en-US"/>
        </a:p>
      </dgm:t>
    </dgm:pt>
    <dgm:pt modelId="{14DC023D-6BEA-43FF-92CA-94BA91BA420C}" type="pres">
      <dgm:prSet presAssocID="{61F21598-D04F-46A5-A374-1B0F61C6D6E8}" presName="Name0" presStyleCnt="0">
        <dgm:presLayoutVars>
          <dgm:chMax val="7"/>
          <dgm:chPref val="7"/>
          <dgm:dir/>
        </dgm:presLayoutVars>
      </dgm:prSet>
      <dgm:spPr/>
    </dgm:pt>
    <dgm:pt modelId="{CA8055DB-5812-49B2-ADAC-B4DE027269A0}" type="pres">
      <dgm:prSet presAssocID="{61F21598-D04F-46A5-A374-1B0F61C6D6E8}" presName="Name1" presStyleCnt="0"/>
      <dgm:spPr/>
    </dgm:pt>
    <dgm:pt modelId="{58CA50E0-830A-4AA1-97D3-86C2DC2AEC96}" type="pres">
      <dgm:prSet presAssocID="{61F21598-D04F-46A5-A374-1B0F61C6D6E8}" presName="cycle" presStyleCnt="0"/>
      <dgm:spPr/>
    </dgm:pt>
    <dgm:pt modelId="{6A7B0600-0F2B-41DE-900C-5257C21B0D1B}" type="pres">
      <dgm:prSet presAssocID="{61F21598-D04F-46A5-A374-1B0F61C6D6E8}" presName="srcNode" presStyleLbl="node1" presStyleIdx="0" presStyleCnt="3"/>
      <dgm:spPr/>
    </dgm:pt>
    <dgm:pt modelId="{C56E76C2-3B61-4158-877D-4C56B4FCE149}" type="pres">
      <dgm:prSet presAssocID="{61F21598-D04F-46A5-A374-1B0F61C6D6E8}" presName="conn" presStyleLbl="parChTrans1D2" presStyleIdx="0" presStyleCnt="1"/>
      <dgm:spPr/>
    </dgm:pt>
    <dgm:pt modelId="{D08FD00B-68DE-4896-82BD-24714767535E}" type="pres">
      <dgm:prSet presAssocID="{61F21598-D04F-46A5-A374-1B0F61C6D6E8}" presName="extraNode" presStyleLbl="node1" presStyleIdx="0" presStyleCnt="3"/>
      <dgm:spPr/>
    </dgm:pt>
    <dgm:pt modelId="{84E15CAB-7FAC-4A40-A0CA-E42A72768BB2}" type="pres">
      <dgm:prSet presAssocID="{61F21598-D04F-46A5-A374-1B0F61C6D6E8}" presName="dstNode" presStyleLbl="node1" presStyleIdx="0" presStyleCnt="3"/>
      <dgm:spPr/>
    </dgm:pt>
    <dgm:pt modelId="{438052B9-EBEE-4201-B910-9D1F4B195CE2}" type="pres">
      <dgm:prSet presAssocID="{484D6F46-CBB6-4025-8352-957074602846}" presName="text_1" presStyleLbl="node1" presStyleIdx="0" presStyleCnt="3">
        <dgm:presLayoutVars>
          <dgm:bulletEnabled val="1"/>
        </dgm:presLayoutVars>
      </dgm:prSet>
      <dgm:spPr/>
    </dgm:pt>
    <dgm:pt modelId="{4A670E73-18F3-406C-8431-2300E5971DD5}" type="pres">
      <dgm:prSet presAssocID="{484D6F46-CBB6-4025-8352-957074602846}" presName="accent_1" presStyleCnt="0"/>
      <dgm:spPr/>
    </dgm:pt>
    <dgm:pt modelId="{4D22CFC8-227A-4610-82A6-0D4BB29C7C24}" type="pres">
      <dgm:prSet presAssocID="{484D6F46-CBB6-4025-8352-957074602846}" presName="accentRepeatNode" presStyleLbl="solidFgAcc1" presStyleIdx="0" presStyleCnt="3"/>
      <dgm:spPr>
        <a:ln w="28575">
          <a:solidFill>
            <a:schemeClr val="accent1"/>
          </a:solidFill>
        </a:ln>
      </dgm:spPr>
    </dgm:pt>
    <dgm:pt modelId="{A1F900AF-9F05-4AA3-A4B5-81C4AE3EDCC6}" type="pres">
      <dgm:prSet presAssocID="{5E36DC6D-7265-444C-8517-DC85F0A9C8DD}" presName="text_2" presStyleLbl="node1" presStyleIdx="1" presStyleCnt="3">
        <dgm:presLayoutVars>
          <dgm:bulletEnabled val="1"/>
        </dgm:presLayoutVars>
      </dgm:prSet>
      <dgm:spPr/>
    </dgm:pt>
    <dgm:pt modelId="{28F64679-69B5-4749-ADE4-D0D6115BBDDA}" type="pres">
      <dgm:prSet presAssocID="{5E36DC6D-7265-444C-8517-DC85F0A9C8DD}" presName="accent_2" presStyleCnt="0"/>
      <dgm:spPr/>
    </dgm:pt>
    <dgm:pt modelId="{72B24986-1F4E-49E4-A605-2477D3FDFA03}" type="pres">
      <dgm:prSet presAssocID="{5E36DC6D-7265-444C-8517-DC85F0A9C8DD}" presName="accentRepeatNode" presStyleLbl="solidFgAcc1" presStyleIdx="1" presStyleCnt="3"/>
      <dgm:spPr>
        <a:ln w="28575">
          <a:solidFill>
            <a:schemeClr val="accent1"/>
          </a:solidFill>
        </a:ln>
      </dgm:spPr>
    </dgm:pt>
    <dgm:pt modelId="{4DA257A4-FBE9-4E62-94A4-BD55E3FA60DB}" type="pres">
      <dgm:prSet presAssocID="{627E755D-BA91-47AC-9C70-975ED5CA865C}" presName="text_3" presStyleLbl="node1" presStyleIdx="2" presStyleCnt="3">
        <dgm:presLayoutVars>
          <dgm:bulletEnabled val="1"/>
        </dgm:presLayoutVars>
      </dgm:prSet>
      <dgm:spPr/>
    </dgm:pt>
    <dgm:pt modelId="{BC17EE0C-65C5-4748-BF76-61FC68021EF6}" type="pres">
      <dgm:prSet presAssocID="{627E755D-BA91-47AC-9C70-975ED5CA865C}" presName="accent_3" presStyleCnt="0"/>
      <dgm:spPr/>
    </dgm:pt>
    <dgm:pt modelId="{7BF2E176-953F-4AEC-A58F-F8701A82BA65}" type="pres">
      <dgm:prSet presAssocID="{627E755D-BA91-47AC-9C70-975ED5CA865C}" presName="accentRepeatNode" presStyleLbl="solidFgAcc1" presStyleIdx="2" presStyleCnt="3"/>
      <dgm:spPr>
        <a:ln w="28575">
          <a:solidFill>
            <a:schemeClr val="accent1"/>
          </a:solidFill>
        </a:ln>
      </dgm:spPr>
    </dgm:pt>
  </dgm:ptLst>
  <dgm:cxnLst>
    <dgm:cxn modelId="{A1302F07-C21A-4573-9E35-B92CB308F5E6}" type="presOf" srcId="{5E36DC6D-7265-444C-8517-DC85F0A9C8DD}" destId="{A1F900AF-9F05-4AA3-A4B5-81C4AE3EDCC6}" srcOrd="0" destOrd="0" presId="urn:microsoft.com/office/officeart/2008/layout/VerticalCurvedList"/>
    <dgm:cxn modelId="{67C9A818-1166-48CA-A4C2-5BE535A89DD0}" type="presOf" srcId="{61F21598-D04F-46A5-A374-1B0F61C6D6E8}" destId="{14DC023D-6BEA-43FF-92CA-94BA91BA420C}" srcOrd="0" destOrd="0" presId="urn:microsoft.com/office/officeart/2008/layout/VerticalCurvedList"/>
    <dgm:cxn modelId="{6994C12A-1A03-4005-A0C9-D4E54A42BE53}" type="presOf" srcId="{484D6F46-CBB6-4025-8352-957074602846}" destId="{438052B9-EBEE-4201-B910-9D1F4B195CE2}" srcOrd="0" destOrd="0" presId="urn:microsoft.com/office/officeart/2008/layout/VerticalCurvedList"/>
    <dgm:cxn modelId="{BB8FF072-1AAB-4A2F-AAE8-70D57040A861}" srcId="{61F21598-D04F-46A5-A374-1B0F61C6D6E8}" destId="{627E755D-BA91-47AC-9C70-975ED5CA865C}" srcOrd="2" destOrd="0" parTransId="{C50F3CA0-DF24-46A6-94BC-FAC3B2621CF8}" sibTransId="{8CB522D7-B6B8-49D0-BD40-498D41B1566C}"/>
    <dgm:cxn modelId="{B6A2BE94-AEC0-4B08-B99A-85A98A1EA517}" type="presOf" srcId="{8D902639-0FCD-4A9D-85F8-68AE19ECD535}" destId="{C56E76C2-3B61-4158-877D-4C56B4FCE149}" srcOrd="0" destOrd="0" presId="urn:microsoft.com/office/officeart/2008/layout/VerticalCurvedList"/>
    <dgm:cxn modelId="{F58E9799-FBC8-46C9-93E1-F38A20C28EA4}" srcId="{61F21598-D04F-46A5-A374-1B0F61C6D6E8}" destId="{484D6F46-CBB6-4025-8352-957074602846}" srcOrd="0" destOrd="0" parTransId="{22524168-2650-44BF-A7A3-EA90CED5B438}" sibTransId="{8D902639-0FCD-4A9D-85F8-68AE19ECD535}"/>
    <dgm:cxn modelId="{C431D6B9-096B-4817-9C30-E9DA84A631F9}" srcId="{61F21598-D04F-46A5-A374-1B0F61C6D6E8}" destId="{5E36DC6D-7265-444C-8517-DC85F0A9C8DD}" srcOrd="1" destOrd="0" parTransId="{4B36342E-3264-4D4E-A2AD-2C424FBAABA2}" sibTransId="{1D47F358-54D9-404D-A84B-93689BEFC7FB}"/>
    <dgm:cxn modelId="{B563EDF3-A03C-4612-A079-46B477C4A2A5}" type="presOf" srcId="{627E755D-BA91-47AC-9C70-975ED5CA865C}" destId="{4DA257A4-FBE9-4E62-94A4-BD55E3FA60DB}" srcOrd="0" destOrd="0" presId="urn:microsoft.com/office/officeart/2008/layout/VerticalCurvedList"/>
    <dgm:cxn modelId="{037F1989-FFF9-47BE-AD74-EA7DAF0CD0A1}" type="presParOf" srcId="{14DC023D-6BEA-43FF-92CA-94BA91BA420C}" destId="{CA8055DB-5812-49B2-ADAC-B4DE027269A0}" srcOrd="0" destOrd="0" presId="urn:microsoft.com/office/officeart/2008/layout/VerticalCurvedList"/>
    <dgm:cxn modelId="{547B1719-1945-4E60-9D3C-57D90598135D}" type="presParOf" srcId="{CA8055DB-5812-49B2-ADAC-B4DE027269A0}" destId="{58CA50E0-830A-4AA1-97D3-86C2DC2AEC96}" srcOrd="0" destOrd="0" presId="urn:microsoft.com/office/officeart/2008/layout/VerticalCurvedList"/>
    <dgm:cxn modelId="{B8799A24-B765-4185-81CB-16D7620556D2}" type="presParOf" srcId="{58CA50E0-830A-4AA1-97D3-86C2DC2AEC96}" destId="{6A7B0600-0F2B-41DE-900C-5257C21B0D1B}" srcOrd="0" destOrd="0" presId="urn:microsoft.com/office/officeart/2008/layout/VerticalCurvedList"/>
    <dgm:cxn modelId="{567AD2FF-3F03-428A-A5E5-A59304C31CD7}" type="presParOf" srcId="{58CA50E0-830A-4AA1-97D3-86C2DC2AEC96}" destId="{C56E76C2-3B61-4158-877D-4C56B4FCE149}" srcOrd="1" destOrd="0" presId="urn:microsoft.com/office/officeart/2008/layout/VerticalCurvedList"/>
    <dgm:cxn modelId="{30D40E6A-F7C0-4AAA-AE57-C8192BB5702F}" type="presParOf" srcId="{58CA50E0-830A-4AA1-97D3-86C2DC2AEC96}" destId="{D08FD00B-68DE-4896-82BD-24714767535E}" srcOrd="2" destOrd="0" presId="urn:microsoft.com/office/officeart/2008/layout/VerticalCurvedList"/>
    <dgm:cxn modelId="{E57FC348-4D4D-476C-A3DA-D77759502889}" type="presParOf" srcId="{58CA50E0-830A-4AA1-97D3-86C2DC2AEC96}" destId="{84E15CAB-7FAC-4A40-A0CA-E42A72768BB2}" srcOrd="3" destOrd="0" presId="urn:microsoft.com/office/officeart/2008/layout/VerticalCurvedList"/>
    <dgm:cxn modelId="{4BAD7E31-6AE2-464B-A522-A5CF13896BC4}" type="presParOf" srcId="{CA8055DB-5812-49B2-ADAC-B4DE027269A0}" destId="{438052B9-EBEE-4201-B910-9D1F4B195CE2}" srcOrd="1" destOrd="0" presId="urn:microsoft.com/office/officeart/2008/layout/VerticalCurvedList"/>
    <dgm:cxn modelId="{489AAFF1-0231-4ABB-BFFD-0855C40CC0B7}" type="presParOf" srcId="{CA8055DB-5812-49B2-ADAC-B4DE027269A0}" destId="{4A670E73-18F3-406C-8431-2300E5971DD5}" srcOrd="2" destOrd="0" presId="urn:microsoft.com/office/officeart/2008/layout/VerticalCurvedList"/>
    <dgm:cxn modelId="{466F7F74-6CE8-4EB4-8AB4-BE8019267BC1}" type="presParOf" srcId="{4A670E73-18F3-406C-8431-2300E5971DD5}" destId="{4D22CFC8-227A-4610-82A6-0D4BB29C7C24}" srcOrd="0" destOrd="0" presId="urn:microsoft.com/office/officeart/2008/layout/VerticalCurvedList"/>
    <dgm:cxn modelId="{3C043A51-F2AB-4F83-A82D-1216812C05AF}" type="presParOf" srcId="{CA8055DB-5812-49B2-ADAC-B4DE027269A0}" destId="{A1F900AF-9F05-4AA3-A4B5-81C4AE3EDCC6}" srcOrd="3" destOrd="0" presId="urn:microsoft.com/office/officeart/2008/layout/VerticalCurvedList"/>
    <dgm:cxn modelId="{4860D982-D963-4CD3-B52E-A5D93C71F140}" type="presParOf" srcId="{CA8055DB-5812-49B2-ADAC-B4DE027269A0}" destId="{28F64679-69B5-4749-ADE4-D0D6115BBDDA}" srcOrd="4" destOrd="0" presId="urn:microsoft.com/office/officeart/2008/layout/VerticalCurvedList"/>
    <dgm:cxn modelId="{EACF19E8-D76F-4B73-863C-E9138732F718}" type="presParOf" srcId="{28F64679-69B5-4749-ADE4-D0D6115BBDDA}" destId="{72B24986-1F4E-49E4-A605-2477D3FDFA03}" srcOrd="0" destOrd="0" presId="urn:microsoft.com/office/officeart/2008/layout/VerticalCurvedList"/>
    <dgm:cxn modelId="{72F290A4-8119-48D6-BECD-F4ACE7D38630}" type="presParOf" srcId="{CA8055DB-5812-49B2-ADAC-B4DE027269A0}" destId="{4DA257A4-FBE9-4E62-94A4-BD55E3FA60DB}" srcOrd="5" destOrd="0" presId="urn:microsoft.com/office/officeart/2008/layout/VerticalCurvedList"/>
    <dgm:cxn modelId="{0A8727E2-6B59-43AC-B7F6-A35306B330DF}" type="presParOf" srcId="{CA8055DB-5812-49B2-ADAC-B4DE027269A0}" destId="{BC17EE0C-65C5-4748-BF76-61FC68021EF6}" srcOrd="6" destOrd="0" presId="urn:microsoft.com/office/officeart/2008/layout/VerticalCurvedList"/>
    <dgm:cxn modelId="{92B81B80-3397-4C75-9437-2BA0CF0D5FFE}" type="presParOf" srcId="{BC17EE0C-65C5-4748-BF76-61FC68021EF6}" destId="{7BF2E176-953F-4AEC-A58F-F8701A82BA6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1F21598-D04F-46A5-A374-1B0F61C6D6E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36DC6D-7265-444C-8517-DC85F0A9C8DD}">
      <dgm:prSet phldrT="[Text]"/>
      <dgm:spPr/>
      <dgm:t>
        <a:bodyPr/>
        <a:lstStyle/>
        <a:p>
          <a:r>
            <a:rPr lang="hu-HU" dirty="0"/>
            <a:t>Működőképes DDS demonstrátor kamion</a:t>
          </a:r>
          <a:endParaRPr lang="en-US" dirty="0"/>
        </a:p>
      </dgm:t>
    </dgm:pt>
    <dgm:pt modelId="{4B36342E-3264-4D4E-A2AD-2C424FBAABA2}" type="parTrans" cxnId="{C431D6B9-096B-4817-9C30-E9DA84A631F9}">
      <dgm:prSet/>
      <dgm:spPr/>
      <dgm:t>
        <a:bodyPr/>
        <a:lstStyle/>
        <a:p>
          <a:endParaRPr lang="en-US"/>
        </a:p>
      </dgm:t>
    </dgm:pt>
    <dgm:pt modelId="{1D47F358-54D9-404D-A84B-93689BEFC7FB}" type="sibTrans" cxnId="{C431D6B9-096B-4817-9C30-E9DA84A631F9}">
      <dgm:prSet/>
      <dgm:spPr/>
      <dgm:t>
        <a:bodyPr/>
        <a:lstStyle/>
        <a:p>
          <a:endParaRPr lang="en-US"/>
        </a:p>
      </dgm:t>
    </dgm:pt>
    <dgm:pt modelId="{627E755D-BA91-47AC-9C70-975ED5CA865C}">
      <dgm:prSet phldrT="[Text]"/>
      <dgm:spPr/>
      <dgm:t>
        <a:bodyPr/>
        <a:lstStyle/>
        <a:p>
          <a:r>
            <a:rPr lang="hu-HU" dirty="0"/>
            <a:t>Biztonságosabb kommunikációs modell megtervezése</a:t>
          </a:r>
        </a:p>
      </dgm:t>
    </dgm:pt>
    <dgm:pt modelId="{C50F3CA0-DF24-46A6-94BC-FAC3B2621CF8}" type="parTrans" cxnId="{BB8FF072-1AAB-4A2F-AAE8-70D57040A861}">
      <dgm:prSet/>
      <dgm:spPr/>
      <dgm:t>
        <a:bodyPr/>
        <a:lstStyle/>
        <a:p>
          <a:endParaRPr lang="en-US"/>
        </a:p>
      </dgm:t>
    </dgm:pt>
    <dgm:pt modelId="{8CB522D7-B6B8-49D0-BD40-498D41B1566C}" type="sibTrans" cxnId="{BB8FF072-1AAB-4A2F-AAE8-70D57040A861}">
      <dgm:prSet/>
      <dgm:spPr/>
      <dgm:t>
        <a:bodyPr/>
        <a:lstStyle/>
        <a:p>
          <a:endParaRPr lang="en-US"/>
        </a:p>
      </dgm:t>
    </dgm:pt>
    <dgm:pt modelId="{A5278983-3B7A-482E-8336-2001B690C406}">
      <dgm:prSet phldrT="[Text]"/>
      <dgm:spPr>
        <a:solidFill>
          <a:schemeClr val="accent1"/>
        </a:solidFill>
      </dgm:spPr>
      <dgm:t>
        <a:bodyPr/>
        <a:lstStyle/>
        <a:p>
          <a:r>
            <a:rPr lang="hu-HU" dirty="0"/>
            <a:t>Automatizált </a:t>
          </a:r>
          <a:r>
            <a:rPr lang="hu-HU" dirty="0" err="1"/>
            <a:t>deploy</a:t>
          </a:r>
          <a:r>
            <a:rPr lang="hu-HU" dirty="0"/>
            <a:t> script a fordításhoz és a BeagleBone-</a:t>
          </a:r>
          <a:r>
            <a:rPr lang="hu-HU" dirty="0" err="1"/>
            <a:t>ra</a:t>
          </a:r>
          <a:r>
            <a:rPr lang="hu-HU" dirty="0"/>
            <a:t> másoláshoz</a:t>
          </a:r>
          <a:endParaRPr lang="en-US" dirty="0"/>
        </a:p>
      </dgm:t>
    </dgm:pt>
    <dgm:pt modelId="{DF1980E5-3078-4C49-95F6-C539AE0AB1AF}" type="parTrans" cxnId="{4981350F-0AED-4B91-89BB-6D0BD74FDA97}">
      <dgm:prSet/>
      <dgm:spPr/>
      <dgm:t>
        <a:bodyPr/>
        <a:lstStyle/>
        <a:p>
          <a:endParaRPr lang="hu-HU"/>
        </a:p>
      </dgm:t>
    </dgm:pt>
    <dgm:pt modelId="{AB3EFF1C-C495-414A-8EBE-4340E3C21C96}" type="sibTrans" cxnId="{4981350F-0AED-4B91-89BB-6D0BD74FDA97}">
      <dgm:prSet/>
      <dgm:spPr/>
      <dgm:t>
        <a:bodyPr/>
        <a:lstStyle/>
        <a:p>
          <a:endParaRPr lang="hu-HU"/>
        </a:p>
      </dgm:t>
    </dgm:pt>
    <dgm:pt modelId="{14DC023D-6BEA-43FF-92CA-94BA91BA420C}" type="pres">
      <dgm:prSet presAssocID="{61F21598-D04F-46A5-A374-1B0F61C6D6E8}" presName="Name0" presStyleCnt="0">
        <dgm:presLayoutVars>
          <dgm:chMax val="7"/>
          <dgm:chPref val="7"/>
          <dgm:dir/>
        </dgm:presLayoutVars>
      </dgm:prSet>
      <dgm:spPr/>
    </dgm:pt>
    <dgm:pt modelId="{CA8055DB-5812-49B2-ADAC-B4DE027269A0}" type="pres">
      <dgm:prSet presAssocID="{61F21598-D04F-46A5-A374-1B0F61C6D6E8}" presName="Name1" presStyleCnt="0"/>
      <dgm:spPr/>
    </dgm:pt>
    <dgm:pt modelId="{58CA50E0-830A-4AA1-97D3-86C2DC2AEC96}" type="pres">
      <dgm:prSet presAssocID="{61F21598-D04F-46A5-A374-1B0F61C6D6E8}" presName="cycle" presStyleCnt="0"/>
      <dgm:spPr/>
    </dgm:pt>
    <dgm:pt modelId="{6A7B0600-0F2B-41DE-900C-5257C21B0D1B}" type="pres">
      <dgm:prSet presAssocID="{61F21598-D04F-46A5-A374-1B0F61C6D6E8}" presName="srcNode" presStyleLbl="node1" presStyleIdx="0" presStyleCnt="3"/>
      <dgm:spPr/>
    </dgm:pt>
    <dgm:pt modelId="{C56E76C2-3B61-4158-877D-4C56B4FCE149}" type="pres">
      <dgm:prSet presAssocID="{61F21598-D04F-46A5-A374-1B0F61C6D6E8}" presName="conn" presStyleLbl="parChTrans1D2" presStyleIdx="0" presStyleCnt="1"/>
      <dgm:spPr/>
    </dgm:pt>
    <dgm:pt modelId="{D08FD00B-68DE-4896-82BD-24714767535E}" type="pres">
      <dgm:prSet presAssocID="{61F21598-D04F-46A5-A374-1B0F61C6D6E8}" presName="extraNode" presStyleLbl="node1" presStyleIdx="0" presStyleCnt="3"/>
      <dgm:spPr/>
    </dgm:pt>
    <dgm:pt modelId="{84E15CAB-7FAC-4A40-A0CA-E42A72768BB2}" type="pres">
      <dgm:prSet presAssocID="{61F21598-D04F-46A5-A374-1B0F61C6D6E8}" presName="dstNode" presStyleLbl="node1" presStyleIdx="0" presStyleCnt="3"/>
      <dgm:spPr/>
    </dgm:pt>
    <dgm:pt modelId="{7C98E1AB-F272-4AF5-A10E-9ABEF44E679B}" type="pres">
      <dgm:prSet presAssocID="{5E36DC6D-7265-444C-8517-DC85F0A9C8DD}" presName="text_1" presStyleLbl="node1" presStyleIdx="0" presStyleCnt="3">
        <dgm:presLayoutVars>
          <dgm:bulletEnabled val="1"/>
        </dgm:presLayoutVars>
      </dgm:prSet>
      <dgm:spPr/>
    </dgm:pt>
    <dgm:pt modelId="{BE75CB53-8F4C-4F7A-841A-A0DEA485DF18}" type="pres">
      <dgm:prSet presAssocID="{5E36DC6D-7265-444C-8517-DC85F0A9C8DD}" presName="accent_1" presStyleCnt="0"/>
      <dgm:spPr/>
    </dgm:pt>
    <dgm:pt modelId="{72B24986-1F4E-49E4-A605-2477D3FDFA03}" type="pres">
      <dgm:prSet presAssocID="{5E36DC6D-7265-444C-8517-DC85F0A9C8DD}" presName="accentRepeatNode" presStyleLbl="solidFgAcc1" presStyleIdx="0" presStyleCnt="3"/>
      <dgm:spPr>
        <a:ln w="28575">
          <a:solidFill>
            <a:schemeClr val="accent1"/>
          </a:solidFill>
        </a:ln>
      </dgm:spPr>
    </dgm:pt>
    <dgm:pt modelId="{498E0A98-6ACC-4E2C-9C60-50264947A9D7}" type="pres">
      <dgm:prSet presAssocID="{A5278983-3B7A-482E-8336-2001B690C406}" presName="text_2" presStyleLbl="node1" presStyleIdx="1" presStyleCnt="3">
        <dgm:presLayoutVars>
          <dgm:bulletEnabled val="1"/>
        </dgm:presLayoutVars>
      </dgm:prSet>
      <dgm:spPr/>
    </dgm:pt>
    <dgm:pt modelId="{3730390E-B3F1-40AF-BD3F-52990DE1AB1F}" type="pres">
      <dgm:prSet presAssocID="{A5278983-3B7A-482E-8336-2001B690C406}" presName="accent_2" presStyleCnt="0"/>
      <dgm:spPr/>
    </dgm:pt>
    <dgm:pt modelId="{14063EA9-909B-47E9-960B-528AB05F174A}" type="pres">
      <dgm:prSet presAssocID="{A5278983-3B7A-482E-8336-2001B690C406}" presName="accentRepeatNode" presStyleLbl="solidFgAcc1" presStyleIdx="1" presStyleCnt="3"/>
      <dgm:spPr/>
    </dgm:pt>
    <dgm:pt modelId="{64F4DD91-DBED-4B7D-B719-8AECFF7800A2}" type="pres">
      <dgm:prSet presAssocID="{627E755D-BA91-47AC-9C70-975ED5CA865C}" presName="text_3" presStyleLbl="node1" presStyleIdx="2" presStyleCnt="3">
        <dgm:presLayoutVars>
          <dgm:bulletEnabled val="1"/>
        </dgm:presLayoutVars>
      </dgm:prSet>
      <dgm:spPr/>
    </dgm:pt>
    <dgm:pt modelId="{EDD44E5D-E6BF-4F5B-8326-2C6C6C31FA31}" type="pres">
      <dgm:prSet presAssocID="{627E755D-BA91-47AC-9C70-975ED5CA865C}" presName="accent_3" presStyleCnt="0"/>
      <dgm:spPr/>
    </dgm:pt>
    <dgm:pt modelId="{7BF2E176-953F-4AEC-A58F-F8701A82BA65}" type="pres">
      <dgm:prSet presAssocID="{627E755D-BA91-47AC-9C70-975ED5CA865C}" presName="accentRepeatNode" presStyleLbl="solidFgAcc1" presStyleIdx="2" presStyleCnt="3"/>
      <dgm:spPr>
        <a:ln w="28575">
          <a:solidFill>
            <a:schemeClr val="accent1"/>
          </a:solidFill>
        </a:ln>
      </dgm:spPr>
    </dgm:pt>
  </dgm:ptLst>
  <dgm:cxnLst>
    <dgm:cxn modelId="{4981350F-0AED-4B91-89BB-6D0BD74FDA97}" srcId="{61F21598-D04F-46A5-A374-1B0F61C6D6E8}" destId="{A5278983-3B7A-482E-8336-2001B690C406}" srcOrd="1" destOrd="0" parTransId="{DF1980E5-3078-4C49-95F6-C539AE0AB1AF}" sibTransId="{AB3EFF1C-C495-414A-8EBE-4340E3C21C96}"/>
    <dgm:cxn modelId="{67C9A818-1166-48CA-A4C2-5BE535A89DD0}" type="presOf" srcId="{61F21598-D04F-46A5-A374-1B0F61C6D6E8}" destId="{14DC023D-6BEA-43FF-92CA-94BA91BA420C}" srcOrd="0" destOrd="0" presId="urn:microsoft.com/office/officeart/2008/layout/VerticalCurvedList"/>
    <dgm:cxn modelId="{BB8FF072-1AAB-4A2F-AAE8-70D57040A861}" srcId="{61F21598-D04F-46A5-A374-1B0F61C6D6E8}" destId="{627E755D-BA91-47AC-9C70-975ED5CA865C}" srcOrd="2" destOrd="0" parTransId="{C50F3CA0-DF24-46A6-94BC-FAC3B2621CF8}" sibTransId="{8CB522D7-B6B8-49D0-BD40-498D41B1566C}"/>
    <dgm:cxn modelId="{5B96D378-5357-4311-A69B-D7348203CAD3}" type="presOf" srcId="{1D47F358-54D9-404D-A84B-93689BEFC7FB}" destId="{C56E76C2-3B61-4158-877D-4C56B4FCE149}" srcOrd="0" destOrd="0" presId="urn:microsoft.com/office/officeart/2008/layout/VerticalCurvedList"/>
    <dgm:cxn modelId="{D735BF59-1792-4934-9BD8-B7F7110D4CB5}" type="presOf" srcId="{5E36DC6D-7265-444C-8517-DC85F0A9C8DD}" destId="{7C98E1AB-F272-4AF5-A10E-9ABEF44E679B}" srcOrd="0" destOrd="0" presId="urn:microsoft.com/office/officeart/2008/layout/VerticalCurvedList"/>
    <dgm:cxn modelId="{3A910497-95DD-4B6A-855B-11C0BBDFAEB7}" type="presOf" srcId="{627E755D-BA91-47AC-9C70-975ED5CA865C}" destId="{64F4DD91-DBED-4B7D-B719-8AECFF7800A2}" srcOrd="0" destOrd="0" presId="urn:microsoft.com/office/officeart/2008/layout/VerticalCurvedList"/>
    <dgm:cxn modelId="{C78219A1-309E-447C-994A-52110AFA9F02}" type="presOf" srcId="{A5278983-3B7A-482E-8336-2001B690C406}" destId="{498E0A98-6ACC-4E2C-9C60-50264947A9D7}" srcOrd="0" destOrd="0" presId="urn:microsoft.com/office/officeart/2008/layout/VerticalCurvedList"/>
    <dgm:cxn modelId="{C431D6B9-096B-4817-9C30-E9DA84A631F9}" srcId="{61F21598-D04F-46A5-A374-1B0F61C6D6E8}" destId="{5E36DC6D-7265-444C-8517-DC85F0A9C8DD}" srcOrd="0" destOrd="0" parTransId="{4B36342E-3264-4D4E-A2AD-2C424FBAABA2}" sibTransId="{1D47F358-54D9-404D-A84B-93689BEFC7FB}"/>
    <dgm:cxn modelId="{037F1989-FFF9-47BE-AD74-EA7DAF0CD0A1}" type="presParOf" srcId="{14DC023D-6BEA-43FF-92CA-94BA91BA420C}" destId="{CA8055DB-5812-49B2-ADAC-B4DE027269A0}" srcOrd="0" destOrd="0" presId="urn:microsoft.com/office/officeart/2008/layout/VerticalCurvedList"/>
    <dgm:cxn modelId="{547B1719-1945-4E60-9D3C-57D90598135D}" type="presParOf" srcId="{CA8055DB-5812-49B2-ADAC-B4DE027269A0}" destId="{58CA50E0-830A-4AA1-97D3-86C2DC2AEC96}" srcOrd="0" destOrd="0" presId="urn:microsoft.com/office/officeart/2008/layout/VerticalCurvedList"/>
    <dgm:cxn modelId="{B8799A24-B765-4185-81CB-16D7620556D2}" type="presParOf" srcId="{58CA50E0-830A-4AA1-97D3-86C2DC2AEC96}" destId="{6A7B0600-0F2B-41DE-900C-5257C21B0D1B}" srcOrd="0" destOrd="0" presId="urn:microsoft.com/office/officeart/2008/layout/VerticalCurvedList"/>
    <dgm:cxn modelId="{567AD2FF-3F03-428A-A5E5-A59304C31CD7}" type="presParOf" srcId="{58CA50E0-830A-4AA1-97D3-86C2DC2AEC96}" destId="{C56E76C2-3B61-4158-877D-4C56B4FCE149}" srcOrd="1" destOrd="0" presId="urn:microsoft.com/office/officeart/2008/layout/VerticalCurvedList"/>
    <dgm:cxn modelId="{30D40E6A-F7C0-4AAA-AE57-C8192BB5702F}" type="presParOf" srcId="{58CA50E0-830A-4AA1-97D3-86C2DC2AEC96}" destId="{D08FD00B-68DE-4896-82BD-24714767535E}" srcOrd="2" destOrd="0" presId="urn:microsoft.com/office/officeart/2008/layout/VerticalCurvedList"/>
    <dgm:cxn modelId="{E57FC348-4D4D-476C-A3DA-D77759502889}" type="presParOf" srcId="{58CA50E0-830A-4AA1-97D3-86C2DC2AEC96}" destId="{84E15CAB-7FAC-4A40-A0CA-E42A72768BB2}" srcOrd="3" destOrd="0" presId="urn:microsoft.com/office/officeart/2008/layout/VerticalCurvedList"/>
    <dgm:cxn modelId="{1A5B5D29-EE0A-4CE5-AC1B-E868927CD3E3}" type="presParOf" srcId="{CA8055DB-5812-49B2-ADAC-B4DE027269A0}" destId="{7C98E1AB-F272-4AF5-A10E-9ABEF44E679B}" srcOrd="1" destOrd="0" presId="urn:microsoft.com/office/officeart/2008/layout/VerticalCurvedList"/>
    <dgm:cxn modelId="{7EA2D996-089C-4ED5-BD10-A9D317AEEDFF}" type="presParOf" srcId="{CA8055DB-5812-49B2-ADAC-B4DE027269A0}" destId="{BE75CB53-8F4C-4F7A-841A-A0DEA485DF18}" srcOrd="2" destOrd="0" presId="urn:microsoft.com/office/officeart/2008/layout/VerticalCurvedList"/>
    <dgm:cxn modelId="{67F7E00D-EEDB-415C-BC09-4434E77C3157}" type="presParOf" srcId="{BE75CB53-8F4C-4F7A-841A-A0DEA485DF18}" destId="{72B24986-1F4E-49E4-A605-2477D3FDFA03}" srcOrd="0" destOrd="0" presId="urn:microsoft.com/office/officeart/2008/layout/VerticalCurvedList"/>
    <dgm:cxn modelId="{39702184-E35A-49D8-B8C0-2ED0E9088C1A}" type="presParOf" srcId="{CA8055DB-5812-49B2-ADAC-B4DE027269A0}" destId="{498E0A98-6ACC-4E2C-9C60-50264947A9D7}" srcOrd="3" destOrd="0" presId="urn:microsoft.com/office/officeart/2008/layout/VerticalCurvedList"/>
    <dgm:cxn modelId="{5F54B531-3C2B-41C0-8866-98A3CC05C1AD}" type="presParOf" srcId="{CA8055DB-5812-49B2-ADAC-B4DE027269A0}" destId="{3730390E-B3F1-40AF-BD3F-52990DE1AB1F}" srcOrd="4" destOrd="0" presId="urn:microsoft.com/office/officeart/2008/layout/VerticalCurvedList"/>
    <dgm:cxn modelId="{20CFCB32-A67B-441C-B603-5A8BA716FA64}" type="presParOf" srcId="{3730390E-B3F1-40AF-BD3F-52990DE1AB1F}" destId="{14063EA9-909B-47E9-960B-528AB05F174A}" srcOrd="0" destOrd="0" presId="urn:microsoft.com/office/officeart/2008/layout/VerticalCurvedList"/>
    <dgm:cxn modelId="{2C439F12-F375-40E1-BB88-9B49D21592E8}" type="presParOf" srcId="{CA8055DB-5812-49B2-ADAC-B4DE027269A0}" destId="{64F4DD91-DBED-4B7D-B719-8AECFF7800A2}" srcOrd="5" destOrd="0" presId="urn:microsoft.com/office/officeart/2008/layout/VerticalCurvedList"/>
    <dgm:cxn modelId="{1E5F782D-7043-41FF-83C1-6BF8C3F1775A}" type="presParOf" srcId="{CA8055DB-5812-49B2-ADAC-B4DE027269A0}" destId="{EDD44E5D-E6BF-4F5B-8326-2C6C6C31FA31}" srcOrd="6" destOrd="0" presId="urn:microsoft.com/office/officeart/2008/layout/VerticalCurvedList"/>
    <dgm:cxn modelId="{2EBAECE1-B01E-40F1-8298-8964D97B8D02}" type="presParOf" srcId="{EDD44E5D-E6BF-4F5B-8326-2C6C6C31FA31}" destId="{7BF2E176-953F-4AEC-A58F-F8701A82BA6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E76C2-3B61-4158-877D-4C56B4FCE149}">
      <dsp:nvSpPr>
        <dsp:cNvPr id="0" name=""/>
        <dsp:cNvSpPr/>
      </dsp:nvSpPr>
      <dsp:spPr>
        <a:xfrm>
          <a:off x="-5710418" y="-874245"/>
          <a:ext cx="6799915" cy="6799915"/>
        </a:xfrm>
        <a:prstGeom prst="blockArc">
          <a:avLst>
            <a:gd name="adj1" fmla="val 18900000"/>
            <a:gd name="adj2" fmla="val 2700000"/>
            <a:gd name="adj3" fmla="val 318"/>
          </a:avLst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8052B9-EBEE-4201-B910-9D1F4B195CE2}">
      <dsp:nvSpPr>
        <dsp:cNvPr id="0" name=""/>
        <dsp:cNvSpPr/>
      </dsp:nvSpPr>
      <dsp:spPr>
        <a:xfrm>
          <a:off x="701137" y="505142"/>
          <a:ext cx="10251165" cy="1010285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1914" tIns="114300" rIns="114300" bIns="11430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4500" kern="1200" dirty="0"/>
            <a:t>Fordítás a BeagleBone-</a:t>
          </a:r>
          <a:r>
            <a:rPr lang="hu-HU" sz="4500" kern="1200" dirty="0" err="1"/>
            <a:t>ra</a:t>
          </a:r>
          <a:r>
            <a:rPr lang="hu-HU" sz="4500" kern="1200" dirty="0"/>
            <a:t>	</a:t>
          </a:r>
          <a:endParaRPr lang="en-US" sz="4500" kern="1200" dirty="0"/>
        </a:p>
      </dsp:txBody>
      <dsp:txXfrm>
        <a:off x="701137" y="505142"/>
        <a:ext cx="10251165" cy="1010285"/>
      </dsp:txXfrm>
    </dsp:sp>
    <dsp:sp modelId="{4D22CFC8-227A-4610-82A6-0D4BB29C7C24}">
      <dsp:nvSpPr>
        <dsp:cNvPr id="0" name=""/>
        <dsp:cNvSpPr/>
      </dsp:nvSpPr>
      <dsp:spPr>
        <a:xfrm>
          <a:off x="69709" y="378856"/>
          <a:ext cx="1262856" cy="12628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F900AF-9F05-4AA3-A4B5-81C4AE3EDCC6}">
      <dsp:nvSpPr>
        <dsp:cNvPr id="0" name=""/>
        <dsp:cNvSpPr/>
      </dsp:nvSpPr>
      <dsp:spPr>
        <a:xfrm>
          <a:off x="1068376" y="2020570"/>
          <a:ext cx="9883926" cy="10102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1914" tIns="114300" rIns="114300" bIns="11430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4500" kern="1200" dirty="0"/>
            <a:t>Kamion összeszerelése/felépítése</a:t>
          </a:r>
          <a:endParaRPr lang="en-US" sz="4500" kern="1200" dirty="0"/>
        </a:p>
      </dsp:txBody>
      <dsp:txXfrm>
        <a:off x="1068376" y="2020570"/>
        <a:ext cx="9883926" cy="1010285"/>
      </dsp:txXfrm>
    </dsp:sp>
    <dsp:sp modelId="{72B24986-1F4E-49E4-A605-2477D3FDFA03}">
      <dsp:nvSpPr>
        <dsp:cNvPr id="0" name=""/>
        <dsp:cNvSpPr/>
      </dsp:nvSpPr>
      <dsp:spPr>
        <a:xfrm>
          <a:off x="436948" y="1894284"/>
          <a:ext cx="1262856" cy="12628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A257A4-FBE9-4E62-94A4-BD55E3FA60DB}">
      <dsp:nvSpPr>
        <dsp:cNvPr id="0" name=""/>
        <dsp:cNvSpPr/>
      </dsp:nvSpPr>
      <dsp:spPr>
        <a:xfrm>
          <a:off x="701137" y="3535997"/>
          <a:ext cx="10251165" cy="10102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1914" tIns="114300" rIns="114300" bIns="11430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4500" kern="1200" dirty="0"/>
            <a:t>Komponensek kapcsolata</a:t>
          </a:r>
        </a:p>
      </dsp:txBody>
      <dsp:txXfrm>
        <a:off x="701137" y="3535997"/>
        <a:ext cx="10251165" cy="1010285"/>
      </dsp:txXfrm>
    </dsp:sp>
    <dsp:sp modelId="{7BF2E176-953F-4AEC-A58F-F8701A82BA65}">
      <dsp:nvSpPr>
        <dsp:cNvPr id="0" name=""/>
        <dsp:cNvSpPr/>
      </dsp:nvSpPr>
      <dsp:spPr>
        <a:xfrm>
          <a:off x="69709" y="3409711"/>
          <a:ext cx="1262856" cy="12628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E76C2-3B61-4158-877D-4C56B4FCE149}">
      <dsp:nvSpPr>
        <dsp:cNvPr id="0" name=""/>
        <dsp:cNvSpPr/>
      </dsp:nvSpPr>
      <dsp:spPr>
        <a:xfrm>
          <a:off x="-5710418" y="-874245"/>
          <a:ext cx="6799915" cy="6799915"/>
        </a:xfrm>
        <a:prstGeom prst="blockArc">
          <a:avLst>
            <a:gd name="adj1" fmla="val 18900000"/>
            <a:gd name="adj2" fmla="val 2700000"/>
            <a:gd name="adj3" fmla="val 318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98E1AB-F272-4AF5-A10E-9ABEF44E679B}">
      <dsp:nvSpPr>
        <dsp:cNvPr id="0" name=""/>
        <dsp:cNvSpPr/>
      </dsp:nvSpPr>
      <dsp:spPr>
        <a:xfrm>
          <a:off x="701137" y="505142"/>
          <a:ext cx="10251165" cy="10102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191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/>
            <a:t>Működőképes DDS demonstrátor kamion</a:t>
          </a:r>
          <a:endParaRPr lang="en-US" sz="2700" kern="1200" dirty="0"/>
        </a:p>
      </dsp:txBody>
      <dsp:txXfrm>
        <a:off x="701137" y="505142"/>
        <a:ext cx="10251165" cy="1010285"/>
      </dsp:txXfrm>
    </dsp:sp>
    <dsp:sp modelId="{72B24986-1F4E-49E4-A605-2477D3FDFA03}">
      <dsp:nvSpPr>
        <dsp:cNvPr id="0" name=""/>
        <dsp:cNvSpPr/>
      </dsp:nvSpPr>
      <dsp:spPr>
        <a:xfrm>
          <a:off x="69709" y="378856"/>
          <a:ext cx="1262856" cy="12628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8E0A98-6ACC-4E2C-9C60-50264947A9D7}">
      <dsp:nvSpPr>
        <dsp:cNvPr id="0" name=""/>
        <dsp:cNvSpPr/>
      </dsp:nvSpPr>
      <dsp:spPr>
        <a:xfrm>
          <a:off x="1068376" y="2020570"/>
          <a:ext cx="9883926" cy="1010285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191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/>
            <a:t>Automatizált </a:t>
          </a:r>
          <a:r>
            <a:rPr lang="hu-HU" sz="2700" kern="1200" dirty="0" err="1"/>
            <a:t>deploy</a:t>
          </a:r>
          <a:r>
            <a:rPr lang="hu-HU" sz="2700" kern="1200" dirty="0"/>
            <a:t> script a fordításhoz és a BeagleBone-</a:t>
          </a:r>
          <a:r>
            <a:rPr lang="hu-HU" sz="2700" kern="1200" dirty="0" err="1"/>
            <a:t>ra</a:t>
          </a:r>
          <a:r>
            <a:rPr lang="hu-HU" sz="2700" kern="1200" dirty="0"/>
            <a:t> másoláshoz</a:t>
          </a:r>
          <a:endParaRPr lang="en-US" sz="2700" kern="1200" dirty="0"/>
        </a:p>
      </dsp:txBody>
      <dsp:txXfrm>
        <a:off x="1068376" y="2020570"/>
        <a:ext cx="9883926" cy="1010285"/>
      </dsp:txXfrm>
    </dsp:sp>
    <dsp:sp modelId="{14063EA9-909B-47E9-960B-528AB05F174A}">
      <dsp:nvSpPr>
        <dsp:cNvPr id="0" name=""/>
        <dsp:cNvSpPr/>
      </dsp:nvSpPr>
      <dsp:spPr>
        <a:xfrm>
          <a:off x="436948" y="1894284"/>
          <a:ext cx="1262856" cy="12628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F4DD91-DBED-4B7D-B719-8AECFF7800A2}">
      <dsp:nvSpPr>
        <dsp:cNvPr id="0" name=""/>
        <dsp:cNvSpPr/>
      </dsp:nvSpPr>
      <dsp:spPr>
        <a:xfrm>
          <a:off x="701137" y="3535997"/>
          <a:ext cx="10251165" cy="10102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191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 dirty="0"/>
            <a:t>Biztonságosabb kommunikációs modell megtervezése</a:t>
          </a:r>
        </a:p>
      </dsp:txBody>
      <dsp:txXfrm>
        <a:off x="701137" y="3535997"/>
        <a:ext cx="10251165" cy="1010285"/>
      </dsp:txXfrm>
    </dsp:sp>
    <dsp:sp modelId="{7BF2E176-953F-4AEC-A58F-F8701A82BA65}">
      <dsp:nvSpPr>
        <dsp:cNvPr id="0" name=""/>
        <dsp:cNvSpPr/>
      </dsp:nvSpPr>
      <dsp:spPr>
        <a:xfrm>
          <a:off x="69709" y="3409711"/>
          <a:ext cx="1262856" cy="12628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B83783-5DCD-4AF3-8240-3A025A9A52FD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5A45F1-7FE6-4F4B-AE1D-BF73A7FF3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003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1674" y="1149532"/>
            <a:ext cx="10168652" cy="1034687"/>
          </a:xfrm>
        </p:spPr>
        <p:txBody>
          <a:bodyPr anchor="b">
            <a:noAutofit/>
          </a:bodyPr>
          <a:lstStyle>
            <a:lvl1pPr algn="l">
              <a:defRPr sz="540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7347" y="2401599"/>
            <a:ext cx="7195359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0" y="5625246"/>
            <a:ext cx="2649608" cy="8514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2" t="32419" r="19947" b="32423"/>
          <a:stretch/>
        </p:blipFill>
        <p:spPr>
          <a:xfrm>
            <a:off x="9833869" y="5613068"/>
            <a:ext cx="1604834" cy="92333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3044523" y="5613068"/>
            <a:ext cx="61029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Budapest University of Technology and Economics</a:t>
            </a:r>
          </a:p>
          <a:p>
            <a:pPr algn="ctr"/>
            <a:r>
              <a:rPr lang="en-US"/>
              <a:t>Department of Measurement and Information Systems</a:t>
            </a:r>
          </a:p>
          <a:p>
            <a:pPr algn="ctr"/>
            <a:r>
              <a:rPr lang="en-US" err="1"/>
              <a:t>ftsrg</a:t>
            </a:r>
            <a:r>
              <a:rPr lang="en-US"/>
              <a:t> Research Group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6909619" y="179947"/>
            <a:ext cx="4981650" cy="383463"/>
          </a:xfrm>
        </p:spPr>
        <p:txBody>
          <a:bodyPr/>
          <a:lstStyle>
            <a:lvl1pPr algn="r">
              <a:defRPr sz="1800"/>
            </a:lvl1pPr>
          </a:lstStyle>
          <a:p>
            <a:r>
              <a:rPr lang="hu-HU" dirty="0"/>
              <a:t>Témalaboratórium</a:t>
            </a:r>
            <a:r>
              <a:rPr lang="en-US" dirty="0"/>
              <a:t> (BMEVIMIAL00)</a:t>
            </a:r>
          </a:p>
        </p:txBody>
      </p:sp>
    </p:spTree>
    <p:extLst>
      <p:ext uri="{BB962C8B-B14F-4D97-AF65-F5344CB8AC3E}">
        <p14:creationId xmlns:p14="http://schemas.microsoft.com/office/powerpoint/2010/main" val="3381444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ooter Placeholder 3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hu-HU" dirty="0"/>
              <a:t>Témalaboratórium </a:t>
            </a:r>
            <a:r>
              <a:rPr lang="en-US" dirty="0"/>
              <a:t>(BMEVIMIAL00)</a:t>
            </a:r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BA28B9B-0C36-4B0C-9E4A-C3A158CBB1F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7" name="Content Placeholder 36"/>
          <p:cNvSpPr>
            <a:spLocks noGrp="1"/>
          </p:cNvSpPr>
          <p:nvPr>
            <p:ph sz="quarter" idx="12"/>
          </p:nvPr>
        </p:nvSpPr>
        <p:spPr>
          <a:xfrm>
            <a:off x="574978" y="1201994"/>
            <a:ext cx="11021961" cy="5051321"/>
          </a:xfr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 lang="en-US" smtClean="0"/>
            </a:lvl1pPr>
            <a:lvl2pPr marL="685800" indent="-228600">
              <a:buFont typeface="Open Sans" panose="020B0606030504020204" pitchFamily="34" charset="0"/>
              <a:buChar char="–"/>
              <a:defRPr lang="en-US" smtClean="0"/>
            </a:lvl2pPr>
            <a:lvl3pPr marL="1143000" indent="-228600">
              <a:buFont typeface="Open Sans" panose="020B0606030504020204" pitchFamily="34" charset="0"/>
              <a:buChar char="–"/>
              <a:defRPr lang="en-US" smtClean="0"/>
            </a:lvl3pPr>
            <a:lvl4pPr marL="1600200" indent="-228600">
              <a:buFont typeface="Open Sans" panose="020B0606030504020204" pitchFamily="34" charset="0"/>
              <a:buChar char="–"/>
              <a:defRPr lang="en-US" smtClean="0"/>
            </a:lvl4pPr>
            <a:lvl5pPr marL="2057400" indent="-228600">
              <a:buFont typeface="Open Sans" panose="020B0606030504020204" pitchFamily="34" charset="0"/>
              <a:buChar char="–"/>
              <a:defRPr lang="en-US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252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979" y="2083665"/>
            <a:ext cx="5156748" cy="1570703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4978" y="3838724"/>
            <a:ext cx="4733002" cy="907026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hu-HU" dirty="0"/>
              <a:t>Témalaboratórium </a:t>
            </a:r>
            <a:r>
              <a:rPr lang="en-US" dirty="0"/>
              <a:t>(BMEVIMIAL00)</a:t>
            </a:r>
            <a:endParaRPr lang="hu-H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330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hu-HU" dirty="0"/>
              <a:t>Témalaboratórium </a:t>
            </a:r>
            <a:r>
              <a:rPr lang="en-US" dirty="0"/>
              <a:t>(BMEVIMIAL00)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483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hu-HU" dirty="0"/>
              <a:t>Témalaboratórium </a:t>
            </a:r>
            <a:r>
              <a:rPr lang="en-US" dirty="0"/>
              <a:t>(BMEVIMIAL00)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710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hu-HU" dirty="0"/>
              <a:t>Témalaboratórium </a:t>
            </a:r>
            <a:r>
              <a:rPr lang="en-US" dirty="0"/>
              <a:t>(BMEVIMIAL00)</a:t>
            </a:r>
            <a:endParaRPr lang="hu-H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585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hu-HU" dirty="0"/>
              <a:t>Témalaboratórium </a:t>
            </a:r>
            <a:r>
              <a:rPr lang="en-US" dirty="0"/>
              <a:t>(BMEVIMIAL00)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18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hu-HU" dirty="0"/>
              <a:t>Témalaboratórium </a:t>
            </a:r>
            <a:r>
              <a:rPr lang="en-US" dirty="0"/>
              <a:t>(BMEVIMIAL00)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hu-HU" dirty="0"/>
              <a:t>Témalaboratórium </a:t>
            </a:r>
            <a:r>
              <a:rPr lang="en-US" dirty="0"/>
              <a:t>(BMEVIMIAL00)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98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 flipH="1">
            <a:off x="-1" y="6419821"/>
            <a:ext cx="11264000" cy="438180"/>
          </a:xfrm>
          <a:custGeom>
            <a:avLst/>
            <a:gdLst>
              <a:gd name="connsiteX0" fmla="*/ 11264000 w 11264000"/>
              <a:gd name="connsiteY0" fmla="*/ 0 h 438180"/>
              <a:gd name="connsiteX1" fmla="*/ 0 w 11264000"/>
              <a:gd name="connsiteY1" fmla="*/ 0 h 438180"/>
              <a:gd name="connsiteX2" fmla="*/ 172203 w 11264000"/>
              <a:gd name="connsiteY2" fmla="*/ 438180 h 438180"/>
              <a:gd name="connsiteX3" fmla="*/ 11264000 w 11264000"/>
              <a:gd name="connsiteY3" fmla="*/ 438180 h 438180"/>
              <a:gd name="connsiteX4" fmla="*/ 11264000 w 11264000"/>
              <a:gd name="connsiteY4" fmla="*/ 0 h 438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64000" h="438180">
                <a:moveTo>
                  <a:pt x="11264000" y="0"/>
                </a:moveTo>
                <a:lnTo>
                  <a:pt x="0" y="0"/>
                </a:lnTo>
                <a:lnTo>
                  <a:pt x="172203" y="438180"/>
                </a:lnTo>
                <a:lnTo>
                  <a:pt x="11264000" y="438180"/>
                </a:lnTo>
                <a:lnTo>
                  <a:pt x="1126400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 userDrawn="1"/>
        </p:nvSpPr>
        <p:spPr>
          <a:xfrm>
            <a:off x="11208783" y="6419820"/>
            <a:ext cx="983218" cy="438180"/>
          </a:xfrm>
          <a:custGeom>
            <a:avLst/>
            <a:gdLst>
              <a:gd name="connsiteX0" fmla="*/ 172204 w 983218"/>
              <a:gd name="connsiteY0" fmla="*/ 0 h 438180"/>
              <a:gd name="connsiteX1" fmla="*/ 983218 w 983218"/>
              <a:gd name="connsiteY1" fmla="*/ 0 h 438180"/>
              <a:gd name="connsiteX2" fmla="*/ 983218 w 983218"/>
              <a:gd name="connsiteY2" fmla="*/ 438180 h 438180"/>
              <a:gd name="connsiteX3" fmla="*/ 0 w 983218"/>
              <a:gd name="connsiteY3" fmla="*/ 438180 h 438180"/>
              <a:gd name="connsiteX4" fmla="*/ 172204 w 983218"/>
              <a:gd name="connsiteY4" fmla="*/ 0 h 438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3218" h="438180">
                <a:moveTo>
                  <a:pt x="172204" y="0"/>
                </a:moveTo>
                <a:lnTo>
                  <a:pt x="983218" y="0"/>
                </a:lnTo>
                <a:lnTo>
                  <a:pt x="983218" y="438180"/>
                </a:lnTo>
                <a:lnTo>
                  <a:pt x="0" y="438180"/>
                </a:lnTo>
                <a:lnTo>
                  <a:pt x="172204" y="0"/>
                </a:lnTo>
                <a:close/>
              </a:path>
            </a:pathLst>
          </a:custGeom>
          <a:gradFill>
            <a:gsLst>
              <a:gs pos="32000">
                <a:srgbClr val="283C88"/>
              </a:gs>
              <a:gs pos="100000">
                <a:srgbClr val="5F2C60"/>
              </a:gs>
            </a:gsLst>
            <a:lin ang="3852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4978" y="313299"/>
            <a:ext cx="11021962" cy="7221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4979" y="1201994"/>
            <a:ext cx="11021962" cy="5051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4" t="32447" r="19869" b="31872"/>
          <a:stretch/>
        </p:blipFill>
        <p:spPr>
          <a:xfrm>
            <a:off x="11441362" y="6453743"/>
            <a:ext cx="655748" cy="37819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14359" y="6448478"/>
            <a:ext cx="2743200" cy="383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9BA28B9B-0C36-4B0C-9E4A-C3A158CBB1F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3"/>
          </p:nvPr>
        </p:nvSpPr>
        <p:spPr>
          <a:xfrm>
            <a:off x="1" y="6448478"/>
            <a:ext cx="4114800" cy="383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hu-HU" dirty="0"/>
              <a:t>Témalaboratórium </a:t>
            </a:r>
            <a:r>
              <a:rPr lang="en-US" dirty="0"/>
              <a:t>(BMEVIMIAL00)</a:t>
            </a:r>
          </a:p>
        </p:txBody>
      </p:sp>
    </p:spTree>
    <p:extLst>
      <p:ext uri="{BB962C8B-B14F-4D97-AF65-F5344CB8AC3E}">
        <p14:creationId xmlns:p14="http://schemas.microsoft.com/office/powerpoint/2010/main" val="946519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Tx/>
        <a:buChar char="◦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10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9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2.png"/><Relationship Id="rId7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8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007346" y="1403989"/>
            <a:ext cx="9688363" cy="1034687"/>
          </a:xfrm>
        </p:spPr>
        <p:txBody>
          <a:bodyPr/>
          <a:lstStyle/>
          <a:p>
            <a:r>
              <a:rPr lang="hu-HU" dirty="0">
                <a:ea typeface="+mj-lt"/>
                <a:cs typeface="+mj-lt"/>
              </a:rPr>
              <a:t>CPS demonstrátor kialakítása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007347" y="2549979"/>
            <a:ext cx="7195359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i="1" dirty="0">
                <a:ea typeface="+mn-lt"/>
                <a:cs typeface="+mn-lt"/>
              </a:rPr>
              <a:t>Rádai Ronald</a:t>
            </a:r>
          </a:p>
          <a:p>
            <a:r>
              <a:rPr lang="hu-HU" i="1" dirty="0">
                <a:ea typeface="+mn-lt"/>
                <a:cs typeface="+mn-lt"/>
              </a:rPr>
              <a:t>Konzulens: Huszerl Gábor</a:t>
            </a:r>
            <a:endParaRPr lang="hu-HU" i="1" dirty="0">
              <a:ea typeface="Open Sans"/>
              <a:cs typeface="Open San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6926743" y="316936"/>
            <a:ext cx="4981650" cy="383463"/>
          </a:xfrm>
        </p:spPr>
        <p:txBody>
          <a:bodyPr/>
          <a:lstStyle/>
          <a:p>
            <a:r>
              <a:rPr lang="hu-HU" dirty="0">
                <a:ea typeface="+mn-lt"/>
                <a:cs typeface="+mn-lt"/>
              </a:rPr>
              <a:t>Témalaboratórium</a:t>
            </a:r>
            <a:r>
              <a:rPr lang="en-US" dirty="0">
                <a:ea typeface="+mn-lt"/>
                <a:cs typeface="+mn-lt"/>
              </a:rPr>
              <a:t> (BMEVIMIAL00)</a:t>
            </a:r>
            <a:endParaRPr lang="hu-HU" dirty="0">
              <a:ea typeface="+mn-lt"/>
              <a:cs typeface="+mn-lt"/>
            </a:endParaRPr>
          </a:p>
          <a:p>
            <a:endParaRPr lang="en-US" dirty="0"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3284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Kép 7" descr="A képen asztal látható&#10;&#10;Automatikusan generált leírás">
            <a:extLst>
              <a:ext uri="{FF2B5EF4-FFF2-40B4-BE49-F238E27FC236}">
                <a16:creationId xmlns:a16="http://schemas.microsoft.com/office/drawing/2014/main" id="{A1B2FF73-8D4B-4ABE-E584-F9BDD2077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" y="1664044"/>
            <a:ext cx="5866253" cy="4404247"/>
          </a:xfrm>
          <a:prstGeom prst="rect">
            <a:avLst/>
          </a:prstGeom>
        </p:spPr>
      </p:pic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D8905E11-A331-9FDF-E2D3-4383A951A4C6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66" b="-1451"/>
          <a:stretch/>
        </p:blipFill>
        <p:spPr bwMode="auto">
          <a:xfrm>
            <a:off x="5868843" y="1985750"/>
            <a:ext cx="6323157" cy="3735163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Élőláb helye 1">
            <a:extLst>
              <a:ext uri="{FF2B5EF4-FFF2-40B4-BE49-F238E27FC236}">
                <a16:creationId xmlns:a16="http://schemas.microsoft.com/office/drawing/2014/main" id="{8412BB9D-B06F-009C-181D-735B26D4CE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447219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>
                <a:ea typeface="+mj-lt"/>
                <a:cs typeface="+mj-lt"/>
              </a:rPr>
              <a:t>CPS demonstrátor kialakítása</a:t>
            </a:r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EC10D7E4-13C0-A426-A210-E11625DC87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221143" y="6447218"/>
            <a:ext cx="6477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9BA28B9B-0C36-4B0C-9E4A-C3A158CBB1F1}" type="slidenum">
              <a:rPr lang="en-US">
                <a:solidFill>
                  <a:schemeClr val="tx1"/>
                </a:solidFill>
              </a:rPr>
              <a:pPr algn="r">
                <a:spcAft>
                  <a:spcPts val="600"/>
                </a:spcAft>
              </a:pPr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ím 4">
            <a:extLst>
              <a:ext uri="{FF2B5EF4-FFF2-40B4-BE49-F238E27FC236}">
                <a16:creationId xmlns:a16="http://schemas.microsoft.com/office/drawing/2014/main" id="{1FE34482-D535-9925-14AF-7CE3CC186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Tesztelés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és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összeszerelés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3B76E34E-F5BD-32B9-D4B1-B7B62C0A1F66}"/>
              </a:ext>
            </a:extLst>
          </p:cNvPr>
          <p:cNvSpPr/>
          <p:nvPr/>
        </p:nvSpPr>
        <p:spPr>
          <a:xfrm>
            <a:off x="1388756" y="3249648"/>
            <a:ext cx="624194" cy="114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88C344A2-7E1E-4190-A40C-FB33577B6C65}"/>
              </a:ext>
            </a:extLst>
          </p:cNvPr>
          <p:cNvSpPr/>
          <p:nvPr/>
        </p:nvSpPr>
        <p:spPr>
          <a:xfrm>
            <a:off x="1376056" y="3516348"/>
            <a:ext cx="624194" cy="12362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3BE272CB-123B-9B39-4969-2C94B573D728}"/>
              </a:ext>
            </a:extLst>
          </p:cNvPr>
          <p:cNvSpPr/>
          <p:nvPr/>
        </p:nvSpPr>
        <p:spPr>
          <a:xfrm>
            <a:off x="1387809" y="3656632"/>
            <a:ext cx="624194" cy="12362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CF047545-D9C4-8E8D-611C-00072418C5FF}"/>
              </a:ext>
            </a:extLst>
          </p:cNvPr>
          <p:cNvSpPr/>
          <p:nvPr/>
        </p:nvSpPr>
        <p:spPr>
          <a:xfrm>
            <a:off x="1387809" y="3796332"/>
            <a:ext cx="624194" cy="12362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F906F067-9212-D384-B95A-527916A233B9}"/>
              </a:ext>
            </a:extLst>
          </p:cNvPr>
          <p:cNvSpPr/>
          <p:nvPr/>
        </p:nvSpPr>
        <p:spPr>
          <a:xfrm>
            <a:off x="1368759" y="4209082"/>
            <a:ext cx="624194" cy="12362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6273AD68-8125-8920-62FB-A8150D7A1A1B}"/>
              </a:ext>
            </a:extLst>
          </p:cNvPr>
          <p:cNvSpPr/>
          <p:nvPr/>
        </p:nvSpPr>
        <p:spPr>
          <a:xfrm>
            <a:off x="74629" y="3801412"/>
            <a:ext cx="548941" cy="12362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1701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0" grpId="0" animBg="1"/>
      <p:bldP spid="12" grpId="0" animBg="1"/>
      <p:bldP spid="14" grpId="0" animBg="1"/>
      <p:bldP spid="15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hu-HU" dirty="0"/>
              <a:t>Komponensek kapcsolata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hu-HU" dirty="0">
                <a:ea typeface="+mj-lt"/>
                <a:cs typeface="+mj-lt"/>
              </a:rPr>
              <a:t>CPS demonstrátor kialakítása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58CCEC01-C510-1DF7-0D4C-B7D9BF82F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959" y="2357437"/>
            <a:ext cx="28575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6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hu-HU" dirty="0">
                <a:ea typeface="+mj-lt"/>
                <a:cs typeface="+mj-lt"/>
              </a:rPr>
              <a:t>CPS demonstrátor kialakítása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574979" y="1201994"/>
            <a:ext cx="3235022" cy="2898951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hu-HU" sz="18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struct</a:t>
            </a:r>
            <a:r>
              <a:rPr lang="hu-HU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hu-HU" sz="18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DriveAssembly</a:t>
            </a:r>
            <a:endParaRPr lang="hu-HU" sz="18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hu-HU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hu-HU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hu-HU" sz="18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double</a:t>
            </a:r>
            <a:r>
              <a:rPr lang="hu-HU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drive;</a:t>
            </a:r>
          </a:p>
          <a:p>
            <a:pPr marL="0" indent="0">
              <a:buNone/>
            </a:pPr>
            <a:r>
              <a:rPr lang="hu-HU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hu-HU" sz="18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double</a:t>
            </a:r>
            <a:r>
              <a:rPr lang="hu-HU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hu-HU" sz="18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steer</a:t>
            </a:r>
            <a:r>
              <a:rPr lang="hu-HU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hu-HU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int32 </a:t>
            </a:r>
            <a:r>
              <a:rPr lang="hu-HU" sz="18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lamp_mode</a:t>
            </a:r>
            <a:r>
              <a:rPr lang="hu-HU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hu-HU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int32 </a:t>
            </a:r>
            <a:r>
              <a:rPr lang="hu-HU" sz="18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horn_voice</a:t>
            </a:r>
            <a:r>
              <a:rPr lang="hu-HU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hu-HU" sz="180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};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Triviálisnak tűnik, de nem az…</a:t>
            </a:r>
            <a:endParaRPr lang="en-US" dirty="0"/>
          </a:p>
        </p:txBody>
      </p:sp>
      <p:sp>
        <p:nvSpPr>
          <p:cNvPr id="6" name="Rectangular Callout 12">
            <a:extLst>
              <a:ext uri="{FF2B5EF4-FFF2-40B4-BE49-F238E27FC236}">
                <a16:creationId xmlns:a16="http://schemas.microsoft.com/office/drawing/2014/main" id="{16DC2B36-B552-1F47-1979-FA13E5E25FC3}"/>
              </a:ext>
            </a:extLst>
          </p:cNvPr>
          <p:cNvSpPr/>
          <p:nvPr/>
        </p:nvSpPr>
        <p:spPr>
          <a:xfrm>
            <a:off x="3688539" y="1092404"/>
            <a:ext cx="6046840" cy="507956"/>
          </a:xfrm>
          <a:prstGeom prst="wedgeRectCallout">
            <a:avLst>
              <a:gd name="adj1" fmla="val -55242"/>
              <a:gd name="adj2" fmla="val 207039"/>
            </a:avLst>
          </a:prstGeom>
          <a:ln w="28575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hu-HU" sz="2400" dirty="0"/>
              <a:t>Végtelen* különböző sebesség kezelése</a:t>
            </a:r>
            <a:endParaRPr lang="en-US" sz="2400" dirty="0"/>
          </a:p>
        </p:txBody>
      </p:sp>
      <p:sp>
        <p:nvSpPr>
          <p:cNvPr id="8" name="Jobb oldali kapcsos zárójel 7">
            <a:extLst>
              <a:ext uri="{FF2B5EF4-FFF2-40B4-BE49-F238E27FC236}">
                <a16:creationId xmlns:a16="http://schemas.microsoft.com/office/drawing/2014/main" id="{6CCF50D7-CA2E-B034-E45F-77003CD3D799}"/>
              </a:ext>
            </a:extLst>
          </p:cNvPr>
          <p:cNvSpPr/>
          <p:nvPr/>
        </p:nvSpPr>
        <p:spPr>
          <a:xfrm>
            <a:off x="2881749" y="2089704"/>
            <a:ext cx="277091" cy="63964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Jobb oldali kapcsos zárójel 8">
            <a:extLst>
              <a:ext uri="{FF2B5EF4-FFF2-40B4-BE49-F238E27FC236}">
                <a16:creationId xmlns:a16="http://schemas.microsoft.com/office/drawing/2014/main" id="{4BA7EE10-EBFE-A720-D112-0F52837EB2C4}"/>
              </a:ext>
            </a:extLst>
          </p:cNvPr>
          <p:cNvSpPr/>
          <p:nvPr/>
        </p:nvSpPr>
        <p:spPr>
          <a:xfrm>
            <a:off x="3352803" y="2907122"/>
            <a:ext cx="277091" cy="63964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Rectangular Callout 12">
            <a:extLst>
              <a:ext uri="{FF2B5EF4-FFF2-40B4-BE49-F238E27FC236}">
                <a16:creationId xmlns:a16="http://schemas.microsoft.com/office/drawing/2014/main" id="{26B53C29-C0FE-9640-26D5-C94C6CDF41F4}"/>
              </a:ext>
            </a:extLst>
          </p:cNvPr>
          <p:cNvSpPr/>
          <p:nvPr/>
        </p:nvSpPr>
        <p:spPr>
          <a:xfrm>
            <a:off x="135420" y="4477055"/>
            <a:ext cx="6046840" cy="507956"/>
          </a:xfrm>
          <a:prstGeom prst="wedgeRectCallout">
            <a:avLst>
              <a:gd name="adj1" fmla="val 9599"/>
              <a:gd name="adj2" fmla="val -289368"/>
            </a:avLst>
          </a:prstGeom>
          <a:ln w="28575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hu-HU" sz="2400" dirty="0"/>
              <a:t>Több különböző módban működhet</a:t>
            </a:r>
            <a:endParaRPr lang="en-US" sz="2400" dirty="0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9E2E3A1A-93D6-6DCF-EBBF-D118CE999B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78" y="2177437"/>
            <a:ext cx="507956" cy="507956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07ADF9EE-6CE5-147D-7942-965E1F357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291" y="1717386"/>
            <a:ext cx="3976941" cy="4392443"/>
          </a:xfrm>
          <a:prstGeom prst="rect">
            <a:avLst/>
          </a:prstGeom>
        </p:spPr>
      </p:pic>
      <p:sp>
        <p:nvSpPr>
          <p:cNvPr id="15" name="Ellipszis 14">
            <a:extLst>
              <a:ext uri="{FF2B5EF4-FFF2-40B4-BE49-F238E27FC236}">
                <a16:creationId xmlns:a16="http://schemas.microsoft.com/office/drawing/2014/main" id="{452A7251-D57E-BE90-9208-E95A36151353}"/>
              </a:ext>
            </a:extLst>
          </p:cNvPr>
          <p:cNvSpPr/>
          <p:nvPr/>
        </p:nvSpPr>
        <p:spPr>
          <a:xfrm>
            <a:off x="7592291" y="2487965"/>
            <a:ext cx="1482436" cy="3948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E23D51E7-BE4D-2E84-B9EE-C92A55E10612}"/>
              </a:ext>
            </a:extLst>
          </p:cNvPr>
          <p:cNvSpPr txBox="1"/>
          <p:nvPr/>
        </p:nvSpPr>
        <p:spPr>
          <a:xfrm>
            <a:off x="7825108" y="6744535"/>
            <a:ext cx="3283271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500" dirty="0"/>
              <a:t>* A végtelen itt véges sokat jelent (ahány értéket egy </a:t>
            </a:r>
            <a:r>
              <a:rPr lang="hu-HU" sz="500" dirty="0" err="1"/>
              <a:t>double</a:t>
            </a:r>
            <a:r>
              <a:rPr lang="hu-HU" sz="500" dirty="0"/>
              <a:t> meg tud különböztetni [-1,1] intervallumon).</a:t>
            </a:r>
          </a:p>
        </p:txBody>
      </p:sp>
      <p:sp>
        <p:nvSpPr>
          <p:cNvPr id="7" name="Ellipszis 6">
            <a:extLst>
              <a:ext uri="{FF2B5EF4-FFF2-40B4-BE49-F238E27FC236}">
                <a16:creationId xmlns:a16="http://schemas.microsoft.com/office/drawing/2014/main" id="{5630C74C-865A-72C1-25BB-0C654EBDCDE1}"/>
              </a:ext>
            </a:extLst>
          </p:cNvPr>
          <p:cNvSpPr/>
          <p:nvPr/>
        </p:nvSpPr>
        <p:spPr>
          <a:xfrm>
            <a:off x="7592291" y="2955583"/>
            <a:ext cx="1482436" cy="39485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566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8" grpId="0" animBg="1"/>
      <p:bldP spid="9" grpId="0" animBg="1"/>
      <p:bldP spid="10" grpId="0" animBg="1"/>
      <p:bldP spid="15" grpId="0" animBg="1"/>
      <p:bldP spid="16" grpId="0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4978" y="313299"/>
            <a:ext cx="11021962" cy="722187"/>
          </a:xfrm>
        </p:spPr>
        <p:txBody>
          <a:bodyPr>
            <a:noAutofit/>
          </a:bodyPr>
          <a:lstStyle/>
          <a:p>
            <a:r>
              <a:rPr lang="hu-HU" sz="3200" dirty="0">
                <a:solidFill>
                  <a:schemeClr val="tx1"/>
                </a:solidFill>
                <a:ea typeface="+mj-lt"/>
                <a:cs typeface="+mj-lt"/>
              </a:rPr>
              <a:t>A kommunikáció modellje… …valamikor a jövőben</a:t>
            </a:r>
            <a:endParaRPr lang="hu-HU" sz="3200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CPS </a:t>
            </a:r>
            <a:r>
              <a:rPr lang="en-US" dirty="0" err="1"/>
              <a:t>demonstrátor</a:t>
            </a:r>
            <a:r>
              <a:rPr lang="en-US" dirty="0"/>
              <a:t> </a:t>
            </a:r>
            <a:r>
              <a:rPr lang="en-US" dirty="0" err="1"/>
              <a:t>kialakítása</a:t>
            </a:r>
            <a:endParaRPr lang="en-US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0BCDD413-518D-3A79-20F8-DECD56B49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167" y="967218"/>
            <a:ext cx="9598155" cy="5426180"/>
          </a:xfrm>
          <a:prstGeom prst="rect">
            <a:avLst/>
          </a:prstGeom>
        </p:spPr>
      </p:pic>
      <p:sp>
        <p:nvSpPr>
          <p:cNvPr id="7" name="Felhő 6">
            <a:extLst>
              <a:ext uri="{FF2B5EF4-FFF2-40B4-BE49-F238E27FC236}">
                <a16:creationId xmlns:a16="http://schemas.microsoft.com/office/drawing/2014/main" id="{E7137AB2-5987-BDBD-1B68-7E8027467B79}"/>
              </a:ext>
            </a:extLst>
          </p:cNvPr>
          <p:cNvSpPr/>
          <p:nvPr/>
        </p:nvSpPr>
        <p:spPr>
          <a:xfrm>
            <a:off x="8077199" y="1243304"/>
            <a:ext cx="2507673" cy="1428871"/>
          </a:xfrm>
          <a:prstGeom prst="cloud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Pl. Laptop, Xbox kontroller, telefon</a:t>
            </a:r>
          </a:p>
        </p:txBody>
      </p:sp>
      <p:sp>
        <p:nvSpPr>
          <p:cNvPr id="9" name="Felhő 8">
            <a:extLst>
              <a:ext uri="{FF2B5EF4-FFF2-40B4-BE49-F238E27FC236}">
                <a16:creationId xmlns:a16="http://schemas.microsoft.com/office/drawing/2014/main" id="{FCDB6CCC-DB08-D4D6-2056-46847788A972}"/>
              </a:ext>
            </a:extLst>
          </p:cNvPr>
          <p:cNvSpPr/>
          <p:nvPr/>
        </p:nvSpPr>
        <p:spPr>
          <a:xfrm>
            <a:off x="1856508" y="1409558"/>
            <a:ext cx="2507673" cy="1428871"/>
          </a:xfrm>
          <a:prstGeom prst="cloud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Kamion</a:t>
            </a:r>
          </a:p>
        </p:txBody>
      </p:sp>
      <p:sp>
        <p:nvSpPr>
          <p:cNvPr id="10" name="Felhő 9">
            <a:extLst>
              <a:ext uri="{FF2B5EF4-FFF2-40B4-BE49-F238E27FC236}">
                <a16:creationId xmlns:a16="http://schemas.microsoft.com/office/drawing/2014/main" id="{59BF17A2-65C8-1E49-4A74-C998148F995B}"/>
              </a:ext>
            </a:extLst>
          </p:cNvPr>
          <p:cNvSpPr/>
          <p:nvPr/>
        </p:nvSpPr>
        <p:spPr>
          <a:xfrm>
            <a:off x="4481945" y="4636144"/>
            <a:ext cx="2975614" cy="1428871"/>
          </a:xfrm>
          <a:prstGeom prst="cloud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Pl. Adat megjelenítő, </a:t>
            </a:r>
            <a:br>
              <a:rPr lang="hu-HU" dirty="0"/>
            </a:br>
            <a:r>
              <a:rPr lang="hu-HU" dirty="0"/>
              <a:t>log adatbázis</a:t>
            </a:r>
          </a:p>
        </p:txBody>
      </p:sp>
    </p:spTree>
    <p:extLst>
      <p:ext uri="{BB962C8B-B14F-4D97-AF65-F5344CB8AC3E}">
        <p14:creationId xmlns:p14="http://schemas.microsoft.com/office/powerpoint/2010/main" val="214317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9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hu-HU" dirty="0">
                <a:ea typeface="+mj-lt"/>
                <a:cs typeface="+mj-lt"/>
              </a:rPr>
              <a:t>CPS demonstrátor kialakítása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pPr/>
              <a:t>14</a:t>
            </a:fld>
            <a:endParaRPr lang="en-US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1087656561"/>
              </p:ext>
            </p:extLst>
          </p:nvPr>
        </p:nvGraphicFramePr>
        <p:xfrm>
          <a:off x="574675" y="1176338"/>
          <a:ext cx="11022013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projekt főbb eredményei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84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56E76C2-3B61-4158-877D-4C56B4FCE1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graphicEl>
                                              <a:dgm id="{C56E76C2-3B61-4158-877D-4C56B4FCE1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2B24986-1F4E-49E4-A605-2477D3FDFA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72B24986-1F4E-49E4-A605-2477D3FDFA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C98E1AB-F272-4AF5-A10E-9ABEF44E67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7C98E1AB-F272-4AF5-A10E-9ABEF44E67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4063EA9-909B-47E9-960B-528AB05F17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graphicEl>
                                              <a:dgm id="{14063EA9-909B-47E9-960B-528AB05F17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98E0A98-6ACC-4E2C-9C60-50264947A9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graphicEl>
                                              <a:dgm id="{498E0A98-6ACC-4E2C-9C60-50264947A9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BF2E176-953F-4AEC-A58F-F8701A82BA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graphicEl>
                                              <a:dgm id="{7BF2E176-953F-4AEC-A58F-F8701A82BA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4F4DD91-DBED-4B7D-B719-8AECFF7800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graphicEl>
                                              <a:dgm id="{64F4DD91-DBED-4B7D-B719-8AECFF7800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9F1D173-3D72-CAA5-D0F7-8FBB75F4D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féléves projekt lényege, hogy…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B527750-5748-787C-7C74-85D7C92188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42634"/>
            <a:ext cx="3210001" cy="2263462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E9BA8876-4078-91D9-4620-124E97E16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006" y="2323213"/>
            <a:ext cx="2094363" cy="1804181"/>
          </a:xfrm>
          <a:prstGeom prst="rect">
            <a:avLst/>
          </a:prstGeom>
        </p:spPr>
      </p:pic>
      <p:pic>
        <p:nvPicPr>
          <p:cNvPr id="16" name="Kép 15">
            <a:extLst>
              <a:ext uri="{FF2B5EF4-FFF2-40B4-BE49-F238E27FC236}">
                <a16:creationId xmlns:a16="http://schemas.microsoft.com/office/drawing/2014/main" id="{8DE893A8-47A9-922E-2855-D5199468F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3722" y="2359955"/>
            <a:ext cx="3185600" cy="1804181"/>
          </a:xfrm>
          <a:prstGeom prst="rect">
            <a:avLst/>
          </a:prstGeom>
        </p:spPr>
      </p:pic>
      <p:cxnSp>
        <p:nvCxnSpPr>
          <p:cNvPr id="18" name="Egyenes összekötő nyíllal 17">
            <a:extLst>
              <a:ext uri="{FF2B5EF4-FFF2-40B4-BE49-F238E27FC236}">
                <a16:creationId xmlns:a16="http://schemas.microsoft.com/office/drawing/2014/main" id="{A3B3E176-CAA8-D7A6-CCE3-6B2DFFAD76AF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7714448" y="2822085"/>
            <a:ext cx="1099274" cy="4399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gyenes összekötő nyíllal 23">
            <a:extLst>
              <a:ext uri="{FF2B5EF4-FFF2-40B4-BE49-F238E27FC236}">
                <a16:creationId xmlns:a16="http://schemas.microsoft.com/office/drawing/2014/main" id="{59E94BF9-5DDB-9261-AF90-EAA30E4C8B58}"/>
              </a:ext>
            </a:extLst>
          </p:cNvPr>
          <p:cNvCxnSpPr>
            <a:cxnSpLocks/>
          </p:cNvCxnSpPr>
          <p:nvPr/>
        </p:nvCxnSpPr>
        <p:spPr>
          <a:xfrm flipH="1">
            <a:off x="4048201" y="2822085"/>
            <a:ext cx="1217115" cy="1592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89EEB606-E818-3B6B-6B3E-72D04D0BA9AF}"/>
              </a:ext>
            </a:extLst>
          </p:cNvPr>
          <p:cNvSpPr txBox="1"/>
          <p:nvPr/>
        </p:nvSpPr>
        <p:spPr>
          <a:xfrm>
            <a:off x="9862142" y="1840655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Publisher</a:t>
            </a:r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9A3E1A67-77F4-417D-5AC3-FD80BFD00D4E}"/>
              </a:ext>
            </a:extLst>
          </p:cNvPr>
          <p:cNvSpPr txBox="1"/>
          <p:nvPr/>
        </p:nvSpPr>
        <p:spPr>
          <a:xfrm>
            <a:off x="2008314" y="1901714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Subscriber</a:t>
            </a:r>
            <a:endParaRPr lang="hu-HU" dirty="0"/>
          </a:p>
        </p:txBody>
      </p:sp>
      <p:grpSp>
        <p:nvGrpSpPr>
          <p:cNvPr id="3" name="Csoportba foglalás 2">
            <a:extLst>
              <a:ext uri="{FF2B5EF4-FFF2-40B4-BE49-F238E27FC236}">
                <a16:creationId xmlns:a16="http://schemas.microsoft.com/office/drawing/2014/main" id="{840B91B7-D3FE-6848-DF02-470D7C3244A9}"/>
              </a:ext>
            </a:extLst>
          </p:cNvPr>
          <p:cNvGrpSpPr/>
          <p:nvPr/>
        </p:nvGrpSpPr>
        <p:grpSpPr>
          <a:xfrm>
            <a:off x="5482787" y="1895779"/>
            <a:ext cx="2143015" cy="1426609"/>
            <a:chOff x="5919960" y="495491"/>
            <a:chExt cx="2583395" cy="1658000"/>
          </a:xfrm>
        </p:grpSpPr>
        <p:pic>
          <p:nvPicPr>
            <p:cNvPr id="5" name="Kép 4">
              <a:extLst>
                <a:ext uri="{FF2B5EF4-FFF2-40B4-BE49-F238E27FC236}">
                  <a16:creationId xmlns:a16="http://schemas.microsoft.com/office/drawing/2014/main" id="{69F20AF2-A995-97EB-BE9E-048D5FA08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19960" y="495491"/>
              <a:ext cx="2583395" cy="1658000"/>
            </a:xfrm>
            <a:prstGeom prst="rect">
              <a:avLst/>
            </a:prstGeom>
          </p:spPr>
        </p:pic>
        <p:pic>
          <p:nvPicPr>
            <p:cNvPr id="7" name="Kép 6">
              <a:extLst>
                <a:ext uri="{FF2B5EF4-FFF2-40B4-BE49-F238E27FC236}">
                  <a16:creationId xmlns:a16="http://schemas.microsoft.com/office/drawing/2014/main" id="{AE5F85D8-649F-91A1-8BC0-C02C9ABC2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6747" y="1689838"/>
              <a:ext cx="335001" cy="308995"/>
            </a:xfrm>
            <a:prstGeom prst="rect">
              <a:avLst/>
            </a:prstGeom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0CF369FB-A97C-B9B9-46CD-6F3A0580422C}"/>
                </a:ext>
              </a:extLst>
            </p:cNvPr>
            <p:cNvSpPr txBox="1"/>
            <p:nvPr/>
          </p:nvSpPr>
          <p:spPr>
            <a:xfrm>
              <a:off x="6451286" y="1041112"/>
              <a:ext cx="12362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3600" b="1" dirty="0">
                  <a:solidFill>
                    <a:schemeClr val="accent1"/>
                  </a:solidFill>
                  <a:latin typeface="Arial Black" panose="020B0A04020102020204" pitchFamily="34" charset="0"/>
                </a:rPr>
                <a:t>DDS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76775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B8A0969-359A-4A2A-1DC7-018588BC7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BeagleBone</a:t>
            </a:r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33D54386-2F0E-DFDC-616C-1175CE7D9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458" y="6466816"/>
            <a:ext cx="4114800" cy="365125"/>
          </a:xfrm>
        </p:spPr>
        <p:txBody>
          <a:bodyPr/>
          <a:lstStyle/>
          <a:p>
            <a:r>
              <a:rPr lang="hu-HU" dirty="0">
                <a:ea typeface="+mj-lt"/>
                <a:cs typeface="+mj-lt"/>
              </a:rPr>
              <a:t>CPS demonstrátor kialakítása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1271F60-16AF-62C4-5503-E8369EBDA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Kép 5" descr="A képen elektronika látható&#10;&#10;Automatikusan generált leírás">
            <a:extLst>
              <a:ext uri="{FF2B5EF4-FFF2-40B4-BE49-F238E27FC236}">
                <a16:creationId xmlns:a16="http://schemas.microsoft.com/office/drawing/2014/main" id="{0B02326E-B2AA-4E9B-4549-63B7126E2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836" y="1255087"/>
            <a:ext cx="4580911" cy="3946208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AA75A98B-15AC-A9B4-F5D4-4901903E7354}"/>
              </a:ext>
            </a:extLst>
          </p:cNvPr>
          <p:cNvSpPr txBox="1"/>
          <p:nvPr/>
        </p:nvSpPr>
        <p:spPr>
          <a:xfrm>
            <a:off x="574978" y="4832958"/>
            <a:ext cx="50797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Egy Raspberry Pi-</a:t>
            </a:r>
            <a:r>
              <a:rPr lang="hu-HU" dirty="0" err="1"/>
              <a:t>hez</a:t>
            </a:r>
            <a:r>
              <a:rPr lang="hu-HU" dirty="0"/>
              <a:t> hasonló SBC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Saját belső </a:t>
            </a:r>
            <a:r>
              <a:rPr lang="hu-HU" dirty="0" err="1"/>
              <a:t>flash</a:t>
            </a:r>
            <a:r>
              <a:rPr lang="hu-HU" dirty="0"/>
              <a:t> (nem kell hozzá SD kártya)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Analóg bemeneti lábak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/>
              <a:t>Wired</a:t>
            </a:r>
            <a:r>
              <a:rPr lang="hu-HU" dirty="0"/>
              <a:t> és Wireless verzió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Debian támogatás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96AE6608-B73B-8E4F-702A-C3FAF3EB30F9}"/>
              </a:ext>
            </a:extLst>
          </p:cNvPr>
          <p:cNvSpPr txBox="1"/>
          <p:nvPr/>
        </p:nvSpPr>
        <p:spPr>
          <a:xfrm>
            <a:off x="495967" y="1345356"/>
            <a:ext cx="3300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Technikai jellemzők: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41F1DDD9-AA52-0133-3B33-A8B18E8F863C}"/>
              </a:ext>
            </a:extLst>
          </p:cNvPr>
          <p:cNvSpPr txBox="1"/>
          <p:nvPr/>
        </p:nvSpPr>
        <p:spPr>
          <a:xfrm>
            <a:off x="498514" y="2116891"/>
            <a:ext cx="345318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0" i="0" dirty="0">
                <a:solidFill>
                  <a:srgbClr val="2A2A2A"/>
                </a:solidFill>
                <a:effectLst/>
                <a:latin typeface="source sans pro" panose="020B0604020202020204" pitchFamily="34" charset="0"/>
              </a:rPr>
              <a:t>AM335x 1GHz ARM® Cortex-A8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0" i="0" dirty="0">
                <a:solidFill>
                  <a:srgbClr val="2A2A2A"/>
                </a:solidFill>
                <a:effectLst/>
                <a:latin typeface="source sans pro" panose="020B0503030403020204" pitchFamily="34" charset="0"/>
              </a:rPr>
              <a:t>512MB DDR3 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A2A2A"/>
                </a:solidFill>
                <a:effectLst/>
                <a:latin typeface="source sans pro" panose="020B0503030403020204" pitchFamily="34" charset="0"/>
              </a:rPr>
              <a:t>4GB 8-bit eMMC on-board flash</a:t>
            </a:r>
            <a:endParaRPr lang="hu-HU" b="0" i="0" dirty="0">
              <a:solidFill>
                <a:srgbClr val="2A2A2A"/>
              </a:solidFill>
              <a:effectLst/>
              <a:latin typeface="source sans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0" i="0" dirty="0">
                <a:solidFill>
                  <a:srgbClr val="525252"/>
                </a:solidFill>
                <a:effectLst/>
                <a:latin typeface="Arial" panose="020B0604020202020204" pitchFamily="34" charset="0"/>
              </a:rPr>
              <a:t>2x 46 pin GPIO </a:t>
            </a:r>
            <a:r>
              <a:rPr lang="hu-HU" b="0" i="0" dirty="0" err="1">
                <a:solidFill>
                  <a:srgbClr val="525252"/>
                </a:solidFill>
                <a:effectLst/>
                <a:latin typeface="Arial" panose="020B0604020202020204" pitchFamily="34" charset="0"/>
              </a:rPr>
              <a:t>header</a:t>
            </a:r>
            <a:endParaRPr lang="hu-HU" b="0" i="0" dirty="0">
              <a:solidFill>
                <a:srgbClr val="525252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0" i="0" dirty="0">
                <a:solidFill>
                  <a:srgbClr val="525252"/>
                </a:solidFill>
                <a:effectLst/>
                <a:latin typeface="Arial" panose="020B0604020202020204" pitchFamily="34" charset="0"/>
              </a:rPr>
              <a:t>USB </a:t>
            </a:r>
            <a:r>
              <a:rPr lang="hu-HU" b="0" i="0" dirty="0" err="1">
                <a:solidFill>
                  <a:srgbClr val="525252"/>
                </a:solidFill>
                <a:effectLst/>
                <a:latin typeface="Arial" panose="020B0604020202020204" pitchFamily="34" charset="0"/>
              </a:rPr>
              <a:t>host</a:t>
            </a:r>
            <a:endParaRPr lang="hu-HU" b="0" i="0" dirty="0">
              <a:solidFill>
                <a:srgbClr val="525252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b="0" i="0" dirty="0">
                <a:solidFill>
                  <a:srgbClr val="525252"/>
                </a:solidFill>
                <a:effectLst/>
                <a:latin typeface="Arial" panose="020B0604020202020204" pitchFamily="34" charset="0"/>
              </a:rPr>
              <a:t>10/100 Ethernet / WiFi b/g/n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rgbClr val="525252"/>
                </a:solidFill>
                <a:latin typeface="Arial" panose="020B0604020202020204" pitchFamily="34" charset="0"/>
              </a:rPr>
              <a:t>micro</a:t>
            </a:r>
            <a:r>
              <a:rPr lang="hu-HU" dirty="0">
                <a:solidFill>
                  <a:srgbClr val="525252"/>
                </a:solidFill>
                <a:latin typeface="Arial" panose="020B0604020202020204" pitchFamily="34" charset="0"/>
              </a:rPr>
              <a:t> </a:t>
            </a:r>
            <a:r>
              <a:rPr lang="hu-HU" b="0" i="0" dirty="0">
                <a:solidFill>
                  <a:srgbClr val="525252"/>
                </a:solidFill>
                <a:effectLst/>
                <a:latin typeface="Arial" panose="020B0604020202020204" pitchFamily="34" charset="0"/>
              </a:rPr>
              <a:t>HDMI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E2285974-A913-493C-3D52-D4C001FF5ACF}"/>
              </a:ext>
            </a:extLst>
          </p:cNvPr>
          <p:cNvSpPr txBox="1"/>
          <p:nvPr/>
        </p:nvSpPr>
        <p:spPr>
          <a:xfrm>
            <a:off x="574978" y="4264927"/>
            <a:ext cx="3728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/>
              <a:t>Röviden összefoglalva:</a:t>
            </a:r>
          </a:p>
        </p:txBody>
      </p:sp>
    </p:spTree>
    <p:extLst>
      <p:ext uri="{BB962C8B-B14F-4D97-AF65-F5344CB8AC3E}">
        <p14:creationId xmlns:p14="http://schemas.microsoft.com/office/powerpoint/2010/main" val="2584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/>
      <p:bldP spid="8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hu-HU" dirty="0">
                <a:ea typeface="+mj-lt"/>
                <a:cs typeface="+mj-lt"/>
              </a:rPr>
              <a:t>CPS demonstrátor kialakítása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2668786390"/>
              </p:ext>
            </p:extLst>
          </p:nvPr>
        </p:nvGraphicFramePr>
        <p:xfrm>
          <a:off x="574675" y="1201738"/>
          <a:ext cx="11022013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projekt főbb lépései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51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56E76C2-3B61-4158-877D-4C56B4FCE1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graphicEl>
                                              <a:dgm id="{C56E76C2-3B61-4158-877D-4C56B4FCE1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D22CFC8-227A-4610-82A6-0D4BB29C7C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4D22CFC8-227A-4610-82A6-0D4BB29C7C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38052B9-EBEE-4201-B910-9D1F4B195C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graphicEl>
                                              <a:dgm id="{438052B9-EBEE-4201-B910-9D1F4B195C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2B24986-1F4E-49E4-A605-2477D3FDFA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graphicEl>
                                              <a:dgm id="{72B24986-1F4E-49E4-A605-2477D3FDFA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1F900AF-9F05-4AA3-A4B5-81C4AE3EDC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graphicEl>
                                              <a:dgm id="{A1F900AF-9F05-4AA3-A4B5-81C4AE3EDC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BF2E176-953F-4AEC-A58F-F8701A82BA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graphicEl>
                                              <a:dgm id="{7BF2E176-953F-4AEC-A58F-F8701A82BA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DA257A4-FBE9-4E62-94A4-BD55E3FA60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graphicEl>
                                              <a:dgm id="{4DA257A4-FBE9-4E62-94A4-BD55E3FA60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Fordítás a BeagleBone-</a:t>
            </a:r>
            <a:r>
              <a:rPr lang="hu-HU" dirty="0" err="1"/>
              <a:t>ra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hu-HU" dirty="0">
                <a:ea typeface="+mj-lt"/>
                <a:cs typeface="+mj-lt"/>
              </a:rPr>
              <a:t>CPS demonstrátor kialakítása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AED6E3C3-0528-0A66-4539-DC9FF4AA08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091" y="2083665"/>
            <a:ext cx="2366468" cy="281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8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hu-HU" dirty="0"/>
              <a:t>Alap mozgásokra képes kód megírása</a:t>
            </a:r>
          </a:p>
          <a:p>
            <a:r>
              <a:rPr lang="hu-HU" dirty="0"/>
              <a:t>Fordítás a </a:t>
            </a:r>
            <a:r>
              <a:rPr lang="hu-HU" dirty="0" err="1"/>
              <a:t>boardra</a:t>
            </a:r>
            <a:endParaRPr lang="hu-HU" dirty="0"/>
          </a:p>
          <a:p>
            <a:pPr lvl="1"/>
            <a:r>
              <a:rPr lang="hu-HU" dirty="0"/>
              <a:t>Fordítás Windows alól </a:t>
            </a:r>
            <a:r>
              <a:rPr lang="hu-HU" dirty="0" err="1"/>
              <a:t>Cmake</a:t>
            </a:r>
            <a:r>
              <a:rPr lang="hu-HU" dirty="0"/>
              <a:t>-kel</a:t>
            </a:r>
          </a:p>
          <a:p>
            <a:pPr lvl="1"/>
            <a:r>
              <a:rPr lang="hu-HU" dirty="0"/>
              <a:t>Fordítás Windows alól Visual </a:t>
            </a:r>
            <a:r>
              <a:rPr lang="hu-HU" dirty="0" err="1"/>
              <a:t>Studioval</a:t>
            </a:r>
            <a:endParaRPr lang="hu-HU" dirty="0"/>
          </a:p>
          <a:p>
            <a:pPr lvl="1"/>
            <a:r>
              <a:rPr lang="hu-HU" dirty="0"/>
              <a:t>Fordítás WSL segítségével</a:t>
            </a:r>
          </a:p>
          <a:p>
            <a:pPr lvl="2"/>
            <a:r>
              <a:rPr lang="hu-HU" dirty="0"/>
              <a:t>Fordítás </a:t>
            </a:r>
            <a:r>
              <a:rPr lang="hu-HU" dirty="0" err="1"/>
              <a:t>Debiannal</a:t>
            </a:r>
            <a:endParaRPr lang="hu-HU" dirty="0"/>
          </a:p>
          <a:p>
            <a:pPr lvl="2"/>
            <a:r>
              <a:rPr lang="hu-HU" dirty="0"/>
              <a:t>Fordítás Ubuntu 18.04 segítségével</a:t>
            </a:r>
          </a:p>
          <a:p>
            <a:r>
              <a:rPr lang="hu-HU" dirty="0"/>
              <a:t>Futtató batch script megírása</a:t>
            </a:r>
          </a:p>
          <a:p>
            <a:r>
              <a:rPr lang="hu-HU" dirty="0"/>
              <a:t>Kód átírása precízebb mozgásokhoz</a:t>
            </a:r>
          </a:p>
          <a:p>
            <a:r>
              <a:rPr lang="hu-HU" dirty="0"/>
              <a:t>Kamion összeszerelése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4978" y="313299"/>
            <a:ext cx="11021962" cy="722187"/>
          </a:xfrm>
        </p:spPr>
        <p:txBody>
          <a:bodyPr/>
          <a:lstStyle/>
          <a:p>
            <a:r>
              <a:rPr lang="hu-HU" dirty="0"/>
              <a:t>Kezdeti problémák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hu-HU" dirty="0">
                <a:ea typeface="+mj-lt"/>
                <a:cs typeface="+mj-lt"/>
              </a:rPr>
              <a:t>CPS demonstrátor kialakítása</a:t>
            </a:r>
            <a:endParaRPr lang="en-US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8F30ACDD-BCCE-CA36-BCE0-DD04F61E5A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354" y="4975582"/>
            <a:ext cx="1250660" cy="125066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B724EF7C-B141-4177-0527-622459752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606" y="3826714"/>
            <a:ext cx="1770155" cy="1001649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4394E53D-3785-B0BC-47E5-C251A4803F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434" y="46486"/>
            <a:ext cx="1297566" cy="1537615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5D7C0053-09AB-72C4-D6BB-B42BCF45B5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14" y="1373287"/>
            <a:ext cx="2351345" cy="1658000"/>
          </a:xfrm>
          <a:prstGeom prst="rect">
            <a:avLst/>
          </a:prstGeom>
        </p:spPr>
      </p:pic>
      <p:cxnSp>
        <p:nvCxnSpPr>
          <p:cNvPr id="17" name="Egyenes összekötő nyíllal 16">
            <a:extLst>
              <a:ext uri="{FF2B5EF4-FFF2-40B4-BE49-F238E27FC236}">
                <a16:creationId xmlns:a16="http://schemas.microsoft.com/office/drawing/2014/main" id="{CE3D8A8A-2991-8137-AA45-B26864FEA831}"/>
              </a:ext>
            </a:extLst>
          </p:cNvPr>
          <p:cNvCxnSpPr>
            <a:cxnSpLocks/>
          </p:cNvCxnSpPr>
          <p:nvPr/>
        </p:nvCxnSpPr>
        <p:spPr>
          <a:xfrm flipV="1">
            <a:off x="9077373" y="2910625"/>
            <a:ext cx="929512" cy="916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zorzás jele 21">
            <a:extLst>
              <a:ext uri="{FF2B5EF4-FFF2-40B4-BE49-F238E27FC236}">
                <a16:creationId xmlns:a16="http://schemas.microsoft.com/office/drawing/2014/main" id="{BCD8B232-88F5-8AAF-52F6-DEB4D3454BB9}"/>
              </a:ext>
            </a:extLst>
          </p:cNvPr>
          <p:cNvSpPr/>
          <p:nvPr/>
        </p:nvSpPr>
        <p:spPr>
          <a:xfrm>
            <a:off x="7661412" y="4358088"/>
            <a:ext cx="2351345" cy="2485016"/>
          </a:xfrm>
          <a:prstGeom prst="mathMultiply">
            <a:avLst>
              <a:gd name="adj1" fmla="val 717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5" name="Kép 24">
            <a:extLst>
              <a:ext uri="{FF2B5EF4-FFF2-40B4-BE49-F238E27FC236}">
                <a16:creationId xmlns:a16="http://schemas.microsoft.com/office/drawing/2014/main" id="{B51AC7A3-D8F4-E84F-6027-CAB8025DD15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262" y="3747536"/>
            <a:ext cx="2143015" cy="1339384"/>
          </a:xfrm>
          <a:prstGeom prst="rect">
            <a:avLst/>
          </a:prstGeom>
        </p:spPr>
      </p:pic>
      <p:pic>
        <p:nvPicPr>
          <p:cNvPr id="27" name="Kép 26">
            <a:extLst>
              <a:ext uri="{FF2B5EF4-FFF2-40B4-BE49-F238E27FC236}">
                <a16:creationId xmlns:a16="http://schemas.microsoft.com/office/drawing/2014/main" id="{8B983499-5C40-0477-FA85-20A1C66164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624" y="4922453"/>
            <a:ext cx="2537762" cy="1426609"/>
          </a:xfrm>
          <a:prstGeom prst="rect">
            <a:avLst/>
          </a:prstGeom>
        </p:spPr>
      </p:pic>
      <p:pic>
        <p:nvPicPr>
          <p:cNvPr id="29" name="Kép 28">
            <a:extLst>
              <a:ext uri="{FF2B5EF4-FFF2-40B4-BE49-F238E27FC236}">
                <a16:creationId xmlns:a16="http://schemas.microsoft.com/office/drawing/2014/main" id="{AA2BB23D-B65C-1224-4E0B-632719023D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920" y="3784329"/>
            <a:ext cx="869019" cy="1144208"/>
          </a:xfrm>
          <a:prstGeom prst="rect">
            <a:avLst/>
          </a:prstGeom>
        </p:spPr>
      </p:pic>
      <p:pic>
        <p:nvPicPr>
          <p:cNvPr id="31" name="Kép 30">
            <a:extLst>
              <a:ext uri="{FF2B5EF4-FFF2-40B4-BE49-F238E27FC236}">
                <a16:creationId xmlns:a16="http://schemas.microsoft.com/office/drawing/2014/main" id="{6B28DA03-86DE-CBEE-2DBA-2DBA7011F1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596" y="3863557"/>
            <a:ext cx="2336882" cy="1051597"/>
          </a:xfrm>
          <a:prstGeom prst="rect">
            <a:avLst/>
          </a:prstGeom>
        </p:spPr>
      </p:pic>
      <p:pic>
        <p:nvPicPr>
          <p:cNvPr id="35" name="Kép 34">
            <a:extLst>
              <a:ext uri="{FF2B5EF4-FFF2-40B4-BE49-F238E27FC236}">
                <a16:creationId xmlns:a16="http://schemas.microsoft.com/office/drawing/2014/main" id="{92F54333-4192-C641-FA8B-28E48167C15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482" y="2814703"/>
            <a:ext cx="673920" cy="673920"/>
          </a:xfrm>
          <a:prstGeom prst="rect">
            <a:avLst/>
          </a:prstGeom>
        </p:spPr>
      </p:pic>
      <p:sp>
        <p:nvSpPr>
          <p:cNvPr id="23" name="Szorzás jele 22">
            <a:extLst>
              <a:ext uri="{FF2B5EF4-FFF2-40B4-BE49-F238E27FC236}">
                <a16:creationId xmlns:a16="http://schemas.microsoft.com/office/drawing/2014/main" id="{1F1A87DD-FA9B-F6A1-9D0B-400F749F02BA}"/>
              </a:ext>
            </a:extLst>
          </p:cNvPr>
          <p:cNvSpPr/>
          <p:nvPr/>
        </p:nvSpPr>
        <p:spPr>
          <a:xfrm>
            <a:off x="7827863" y="3311415"/>
            <a:ext cx="1980742" cy="2093345"/>
          </a:xfrm>
          <a:prstGeom prst="mathMultiply">
            <a:avLst>
              <a:gd name="adj1" fmla="val 717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46" name="Csoportba foglalás 45">
            <a:extLst>
              <a:ext uri="{FF2B5EF4-FFF2-40B4-BE49-F238E27FC236}">
                <a16:creationId xmlns:a16="http://schemas.microsoft.com/office/drawing/2014/main" id="{B5E1A385-8B56-653C-6FDC-116A12CD34AD}"/>
              </a:ext>
            </a:extLst>
          </p:cNvPr>
          <p:cNvGrpSpPr/>
          <p:nvPr/>
        </p:nvGrpSpPr>
        <p:grpSpPr>
          <a:xfrm>
            <a:off x="7661412" y="293526"/>
            <a:ext cx="2143015" cy="1426609"/>
            <a:chOff x="5919960" y="495491"/>
            <a:chExt cx="2583395" cy="1658000"/>
          </a:xfrm>
        </p:grpSpPr>
        <p:pic>
          <p:nvPicPr>
            <p:cNvPr id="45" name="Kép 44">
              <a:extLst>
                <a:ext uri="{FF2B5EF4-FFF2-40B4-BE49-F238E27FC236}">
                  <a16:creationId xmlns:a16="http://schemas.microsoft.com/office/drawing/2014/main" id="{0648E787-5C0F-BF0D-B989-3977423F8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19960" y="495491"/>
              <a:ext cx="2583395" cy="1658000"/>
            </a:xfrm>
            <a:prstGeom prst="rect">
              <a:avLst/>
            </a:prstGeom>
          </p:spPr>
        </p:pic>
        <p:pic>
          <p:nvPicPr>
            <p:cNvPr id="38" name="Kép 37">
              <a:extLst>
                <a:ext uri="{FF2B5EF4-FFF2-40B4-BE49-F238E27FC236}">
                  <a16:creationId xmlns:a16="http://schemas.microsoft.com/office/drawing/2014/main" id="{DB8AA26A-737E-81D6-FADB-0BD07F356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6747" y="1689838"/>
              <a:ext cx="335001" cy="308995"/>
            </a:xfrm>
            <a:prstGeom prst="rect">
              <a:avLst/>
            </a:prstGeom>
          </p:spPr>
        </p:pic>
        <p:sp>
          <p:nvSpPr>
            <p:cNvPr id="39" name="Szövegdoboz 38">
              <a:extLst>
                <a:ext uri="{FF2B5EF4-FFF2-40B4-BE49-F238E27FC236}">
                  <a16:creationId xmlns:a16="http://schemas.microsoft.com/office/drawing/2014/main" id="{6297667D-48F2-A24C-5B46-F253C182BEBB}"/>
                </a:ext>
              </a:extLst>
            </p:cNvPr>
            <p:cNvSpPr txBox="1"/>
            <p:nvPr/>
          </p:nvSpPr>
          <p:spPr>
            <a:xfrm>
              <a:off x="6451286" y="1041112"/>
              <a:ext cx="12362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3600" b="1" dirty="0">
                  <a:solidFill>
                    <a:schemeClr val="accent1"/>
                  </a:solidFill>
                  <a:latin typeface="Arial Black" panose="020B0A04020102020204" pitchFamily="34" charset="0"/>
                </a:rPr>
                <a:t>DDS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8983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81481E-6 L -0.40573 0.16482 " pathEditMode="relative" rAng="0" ptsTypes="AA">
                                      <p:cBhvr>
                                        <p:cTn id="16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86" y="8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2000"/>
                            </p:stCondLst>
                            <p:childTnLst>
                              <p:par>
                                <p:cTn id="17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1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22" grpId="0" animBg="1"/>
      <p:bldP spid="22" grpId="1" animBg="1"/>
      <p:bldP spid="23" grpId="0" animBg="1"/>
      <p:bldP spid="23" grpId="1" animBg="1"/>
      <p:bldP spid="23" grpId="2" animBg="1"/>
      <p:bldP spid="23" grpId="3" animBg="1"/>
      <p:bldP spid="23" grpId="4" animBg="1"/>
      <p:bldP spid="23" grpId="5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láb helye 1">
            <a:extLst>
              <a:ext uri="{FF2B5EF4-FFF2-40B4-BE49-F238E27FC236}">
                <a16:creationId xmlns:a16="http://schemas.microsoft.com/office/drawing/2014/main" id="{C8B1C5DD-C4ED-7A5E-C795-F98FEDD81F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hu-HU"/>
              <a:t>Témalaboratórium </a:t>
            </a:r>
            <a:r>
              <a:rPr lang="en-US"/>
              <a:t>(BMEVIMIAL00)</a:t>
            </a:r>
            <a:endParaRPr lang="en-US" dirty="0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357C862B-7D14-6E1C-415C-5F3BEF29C0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Cím 4">
            <a:extLst>
              <a:ext uri="{FF2B5EF4-FFF2-40B4-BE49-F238E27FC236}">
                <a16:creationId xmlns:a16="http://schemas.microsoft.com/office/drawing/2014/main" id="{F87A32EF-CEC5-E60C-68C8-F4AF5E95C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Deploy</a:t>
            </a:r>
            <a:r>
              <a:rPr lang="hu-HU" dirty="0"/>
              <a:t> script működése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62C432F8-004D-BA84-EA0C-1A6BE6BD6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1" y="3058026"/>
            <a:ext cx="2537762" cy="1426609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4671C71D-D9C3-3C4E-8B32-7AF0DD8129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77" y="3058026"/>
            <a:ext cx="1650463" cy="1650463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4ABC36E9-300A-5DCB-CFC0-D65AF556CC4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6" b="25173"/>
          <a:stretch/>
        </p:blipFill>
        <p:spPr>
          <a:xfrm>
            <a:off x="966892" y="2553993"/>
            <a:ext cx="866632" cy="504033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9F46B2C2-FBBB-B72D-009F-CE61B499B91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21" y="4862014"/>
            <a:ext cx="1364774" cy="852984"/>
          </a:xfrm>
          <a:prstGeom prst="rect">
            <a:avLst/>
          </a:prstGeom>
        </p:spPr>
      </p:pic>
      <p:sp>
        <p:nvSpPr>
          <p:cNvPr id="13" name="Nyíl: jobbra mutató 12">
            <a:extLst>
              <a:ext uri="{FF2B5EF4-FFF2-40B4-BE49-F238E27FC236}">
                <a16:creationId xmlns:a16="http://schemas.microsoft.com/office/drawing/2014/main" id="{3AED0165-11D2-0557-C907-9FA4A985B396}"/>
              </a:ext>
            </a:extLst>
          </p:cNvPr>
          <p:cNvSpPr/>
          <p:nvPr/>
        </p:nvSpPr>
        <p:spPr>
          <a:xfrm>
            <a:off x="2361063" y="3534770"/>
            <a:ext cx="1650463" cy="545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Másolás</a:t>
            </a:r>
          </a:p>
        </p:txBody>
      </p:sp>
      <p:pic>
        <p:nvPicPr>
          <p:cNvPr id="15" name="Kép 14">
            <a:extLst>
              <a:ext uri="{FF2B5EF4-FFF2-40B4-BE49-F238E27FC236}">
                <a16:creationId xmlns:a16="http://schemas.microsoft.com/office/drawing/2014/main" id="{C7EF0866-BAB2-C1FC-988D-40A3B8347A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967" y="1656412"/>
            <a:ext cx="1688975" cy="2223817"/>
          </a:xfrm>
          <a:prstGeom prst="rect">
            <a:avLst/>
          </a:prstGeom>
        </p:spPr>
      </p:pic>
      <p:pic>
        <p:nvPicPr>
          <p:cNvPr id="17" name="Kép 16" descr="A képen elektronika látható&#10;&#10;Automatikusan generált leírás">
            <a:extLst>
              <a:ext uri="{FF2B5EF4-FFF2-40B4-BE49-F238E27FC236}">
                <a16:creationId xmlns:a16="http://schemas.microsoft.com/office/drawing/2014/main" id="{76E35DE1-AFAF-13D0-1321-03EFD85FD3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393" y="4001376"/>
            <a:ext cx="1998124" cy="1721276"/>
          </a:xfrm>
          <a:prstGeom prst="rect">
            <a:avLst/>
          </a:prstGeom>
        </p:spPr>
      </p:pic>
      <p:sp>
        <p:nvSpPr>
          <p:cNvPr id="24" name="Beszédbuborék: ellipszis 23">
            <a:extLst>
              <a:ext uri="{FF2B5EF4-FFF2-40B4-BE49-F238E27FC236}">
                <a16:creationId xmlns:a16="http://schemas.microsoft.com/office/drawing/2014/main" id="{9276FA80-C105-ABA4-1E1F-C9CAA798579F}"/>
              </a:ext>
            </a:extLst>
          </p:cNvPr>
          <p:cNvSpPr/>
          <p:nvPr/>
        </p:nvSpPr>
        <p:spPr>
          <a:xfrm>
            <a:off x="4645613" y="1421943"/>
            <a:ext cx="2033516" cy="1149597"/>
          </a:xfrm>
          <a:prstGeom prst="wedgeEllipseCallout">
            <a:avLst>
              <a:gd name="adj1" fmla="val 1661"/>
              <a:gd name="adj2" fmla="val 98187"/>
            </a:avLst>
          </a:prstGeom>
          <a:noFill/>
          <a:ln>
            <a:solidFill>
              <a:srgbClr val="2A2A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Fordítás</a:t>
            </a:r>
          </a:p>
        </p:txBody>
      </p:sp>
      <p:sp>
        <p:nvSpPr>
          <p:cNvPr id="25" name="Nyíl: jobbra mutató 24">
            <a:extLst>
              <a:ext uri="{FF2B5EF4-FFF2-40B4-BE49-F238E27FC236}">
                <a16:creationId xmlns:a16="http://schemas.microsoft.com/office/drawing/2014/main" id="{9947AC97-1842-8446-4837-CE818C0210C6}"/>
              </a:ext>
            </a:extLst>
          </p:cNvPr>
          <p:cNvSpPr/>
          <p:nvPr/>
        </p:nvSpPr>
        <p:spPr>
          <a:xfrm>
            <a:off x="6796205" y="2688607"/>
            <a:ext cx="2394120" cy="22238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/>
              <a:t>Másolás SCP-vel, majd SSH-n keresztül lábak </a:t>
            </a:r>
            <a:r>
              <a:rPr lang="hu-HU" sz="1400" dirty="0" err="1"/>
              <a:t>configolása</a:t>
            </a:r>
            <a:r>
              <a:rPr lang="hu-HU" sz="1400" dirty="0"/>
              <a:t>, futtatás</a:t>
            </a:r>
          </a:p>
        </p:txBody>
      </p:sp>
      <p:pic>
        <p:nvPicPr>
          <p:cNvPr id="27" name="Kép 26">
            <a:extLst>
              <a:ext uri="{FF2B5EF4-FFF2-40B4-BE49-F238E27FC236}">
                <a16:creationId xmlns:a16="http://schemas.microsoft.com/office/drawing/2014/main" id="{2EB38211-B7EC-2A5E-441A-FE4911D82DA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1" t="22615" r="23457" b="28161"/>
          <a:stretch/>
        </p:blipFill>
        <p:spPr>
          <a:xfrm>
            <a:off x="4467542" y="2600889"/>
            <a:ext cx="493634" cy="427789"/>
          </a:xfrm>
          <a:prstGeom prst="rect">
            <a:avLst/>
          </a:prstGeom>
        </p:spPr>
      </p:pic>
      <p:pic>
        <p:nvPicPr>
          <p:cNvPr id="29" name="Kép 28">
            <a:extLst>
              <a:ext uri="{FF2B5EF4-FFF2-40B4-BE49-F238E27FC236}">
                <a16:creationId xmlns:a16="http://schemas.microsoft.com/office/drawing/2014/main" id="{5B981517-ED5A-AD00-8842-CE808B398D9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648" y="1377527"/>
            <a:ext cx="1002990" cy="1002990"/>
          </a:xfrm>
          <a:prstGeom prst="rect">
            <a:avLst/>
          </a:prstGeom>
        </p:spPr>
      </p:pic>
      <p:sp>
        <p:nvSpPr>
          <p:cNvPr id="4" name="Téglalap 3">
            <a:extLst>
              <a:ext uri="{FF2B5EF4-FFF2-40B4-BE49-F238E27FC236}">
                <a16:creationId xmlns:a16="http://schemas.microsoft.com/office/drawing/2014/main" id="{FC72C83A-9670-2837-58B3-DA0ABD6D66A3}"/>
              </a:ext>
            </a:extLst>
          </p:cNvPr>
          <p:cNvSpPr/>
          <p:nvPr/>
        </p:nvSpPr>
        <p:spPr>
          <a:xfrm>
            <a:off x="290945" y="1274618"/>
            <a:ext cx="6505260" cy="4696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59023C50-E2E5-ACBA-344D-81B7C1906695}"/>
              </a:ext>
            </a:extLst>
          </p:cNvPr>
          <p:cNvSpPr txBox="1"/>
          <p:nvPr/>
        </p:nvSpPr>
        <p:spPr>
          <a:xfrm>
            <a:off x="4114801" y="5537986"/>
            <a:ext cx="2737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Fordításhoz használt PC</a:t>
            </a:r>
          </a:p>
        </p:txBody>
      </p:sp>
    </p:spTree>
    <p:extLst>
      <p:ext uri="{BB962C8B-B14F-4D97-AF65-F5344CB8AC3E}">
        <p14:creationId xmlns:p14="http://schemas.microsoft.com/office/powerpoint/2010/main" val="42687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  <p:bldP spid="24" grpId="0" animBg="1"/>
      <p:bldP spid="25" grpId="0" animBg="1"/>
      <p:bldP spid="4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11740" y="2693269"/>
            <a:ext cx="4800587" cy="1570703"/>
          </a:xfrm>
        </p:spPr>
        <p:txBody>
          <a:bodyPr>
            <a:normAutofit fontScale="90000"/>
          </a:bodyPr>
          <a:lstStyle/>
          <a:p>
            <a:pPr lvl="0"/>
            <a:r>
              <a:rPr lang="hu-HU" dirty="0"/>
              <a:t>Kamion összeszerelése/felépítése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hu-HU" dirty="0">
                <a:ea typeface="+mj-lt"/>
                <a:cs typeface="+mj-lt"/>
              </a:rPr>
              <a:t>CPS demonstrátor kialakítása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Kép 6" descr="A képen szállítás, katonai jármű látható">
            <a:extLst>
              <a:ext uri="{FF2B5EF4-FFF2-40B4-BE49-F238E27FC236}">
                <a16:creationId xmlns:a16="http://schemas.microsoft.com/office/drawing/2014/main" id="{B6CCA823-20FC-1E12-2A3B-59241CCA3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559" y="2083259"/>
            <a:ext cx="3817010" cy="269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01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6AB095A-AFB3-2B33-693E-69F6BC99BEB3}"/>
              </a:ext>
            </a:extLst>
          </p:cNvPr>
          <p:cNvSpPr txBox="1">
            <a:spLocks/>
          </p:cNvSpPr>
          <p:nvPr/>
        </p:nvSpPr>
        <p:spPr>
          <a:xfrm>
            <a:off x="328863" y="1139767"/>
            <a:ext cx="11021961" cy="261535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Open Sans" panose="020B0606030504020204" pitchFamily="34" charset="0"/>
              <a:buChar char="–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Open Sans" panose="020B0606030504020204" pitchFamily="34" charset="0"/>
              <a:buChar char="–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Open Sans" panose="020B0606030504020204" pitchFamily="34" charset="0"/>
              <a:buChar char="–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Open Sans" panose="020B0606030504020204" pitchFamily="34" charset="0"/>
              <a:buChar char="–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Vezeték nélküli BeagleBone felkészítése a kamion irányítására</a:t>
            </a:r>
          </a:p>
          <a:p>
            <a:r>
              <a:rPr lang="hu-HU" dirty="0"/>
              <a:t>BeagleBone kamionhoz kötése </a:t>
            </a:r>
          </a:p>
          <a:p>
            <a:r>
              <a:rPr lang="hu-HU" dirty="0"/>
              <a:t>Tápellátás a beépített akkumulátorról egy feszültség szabályzó áramkör segítségével</a:t>
            </a:r>
          </a:p>
          <a:p>
            <a:r>
              <a:rPr lang="hu-HU" dirty="0"/>
              <a:t>Lámpa</a:t>
            </a:r>
          </a:p>
          <a:p>
            <a:r>
              <a:rPr lang="hu-HU" dirty="0"/>
              <a:t>Duda</a:t>
            </a:r>
          </a:p>
          <a:p>
            <a:r>
              <a:rPr lang="hu-HU" dirty="0"/>
              <a:t>Új kommunikációs modell megtervezése</a:t>
            </a:r>
          </a:p>
          <a:p>
            <a:endParaRPr lang="hu-HU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4978" y="313299"/>
            <a:ext cx="11021962" cy="722187"/>
          </a:xfrm>
        </p:spPr>
        <p:txBody>
          <a:bodyPr/>
          <a:lstStyle/>
          <a:p>
            <a:r>
              <a:rPr lang="hu-HU"/>
              <a:t>Félév során elért eredmények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hu-HU" dirty="0">
                <a:ea typeface="+mj-lt"/>
                <a:cs typeface="+mj-lt"/>
              </a:rPr>
              <a:t>CPS demonstrátor kialakítása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E02540EE-1C9E-EC25-5DFB-D0ACBD95B7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403" y="4869645"/>
            <a:ext cx="2205316" cy="1254122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5B869D81-6ABD-E2FE-38A7-CD13591ABE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97"/>
          <a:stretch/>
        </p:blipFill>
        <p:spPr>
          <a:xfrm>
            <a:off x="9073267" y="4940963"/>
            <a:ext cx="2805039" cy="993592"/>
          </a:xfrm>
          <a:prstGeom prst="rect">
            <a:avLst/>
          </a:prstGeom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A23B8AA6-892C-72A4-3A9D-B0D32A94A1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528" y="4810189"/>
            <a:ext cx="2001928" cy="1511221"/>
          </a:xfrm>
          <a:prstGeom prst="rect">
            <a:avLst/>
          </a:prstGeom>
        </p:spPr>
      </p:pic>
      <p:pic>
        <p:nvPicPr>
          <p:cNvPr id="18" name="Kép 17">
            <a:extLst>
              <a:ext uri="{FF2B5EF4-FFF2-40B4-BE49-F238E27FC236}">
                <a16:creationId xmlns:a16="http://schemas.microsoft.com/office/drawing/2014/main" id="{9A9B6506-B032-17C9-8565-D63C1523E6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26" y="4997718"/>
            <a:ext cx="1235933" cy="936837"/>
          </a:xfrm>
          <a:prstGeom prst="rect">
            <a:avLst/>
          </a:prstGeom>
        </p:spPr>
      </p:pic>
      <p:pic>
        <p:nvPicPr>
          <p:cNvPr id="16" name="Kép 15" descr="A képen elektronika látható&#10;&#10;Automatikusan generált leírás">
            <a:extLst>
              <a:ext uri="{FF2B5EF4-FFF2-40B4-BE49-F238E27FC236}">
                <a16:creationId xmlns:a16="http://schemas.microsoft.com/office/drawing/2014/main" id="{E2E28AA8-0470-D5FB-89DF-AC2B23B32D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33" y="4682988"/>
            <a:ext cx="1944370" cy="1674970"/>
          </a:xfrm>
          <a:prstGeom prst="rect">
            <a:avLst/>
          </a:prstGeom>
        </p:spPr>
      </p:pic>
      <p:pic>
        <p:nvPicPr>
          <p:cNvPr id="12" name="Kép 11">
            <a:extLst>
              <a:ext uri="{FF2B5EF4-FFF2-40B4-BE49-F238E27FC236}">
                <a16:creationId xmlns:a16="http://schemas.microsoft.com/office/drawing/2014/main" id="{FD8024D9-5FEB-8654-44AD-AB8E5CA9EF1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58" y="4682988"/>
            <a:ext cx="1397243" cy="139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67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4" grpId="0"/>
    </p:bldLst>
  </p:timing>
</p:sld>
</file>

<file path=ppt/theme/theme1.xml><?xml version="1.0" encoding="utf-8"?>
<a:theme xmlns:a="http://schemas.openxmlformats.org/drawingml/2006/main" name="FTSRG">
  <a:themeElements>
    <a:clrScheme name="FTSRG">
      <a:dk1>
        <a:srgbClr val="000000"/>
      </a:dk1>
      <a:lt1>
        <a:srgbClr val="FFFFFF"/>
      </a:lt1>
      <a:dk2>
        <a:srgbClr val="2F2D2E"/>
      </a:dk2>
      <a:lt2>
        <a:srgbClr val="A7A8A7"/>
      </a:lt2>
      <a:accent1>
        <a:srgbClr val="1446A0"/>
      </a:accent1>
      <a:accent2>
        <a:srgbClr val="960018"/>
      </a:accent2>
      <a:accent3>
        <a:srgbClr val="522B47"/>
      </a:accent3>
      <a:accent4>
        <a:srgbClr val="FB8B24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TSRG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1F96956FE3626F4096DD2D4AE1AB418C" ma:contentTypeVersion="3" ma:contentTypeDescription="Új dokumentum létrehozása." ma:contentTypeScope="" ma:versionID="70bc5c4ce4f18ec75db195e01ede41c3">
  <xsd:schema xmlns:xsd="http://www.w3.org/2001/XMLSchema" xmlns:xs="http://www.w3.org/2001/XMLSchema" xmlns:p="http://schemas.microsoft.com/office/2006/metadata/properties" xmlns:ns2="e9e68610-1909-4f16-a337-a2bd7df610e9" targetNamespace="http://schemas.microsoft.com/office/2006/metadata/properties" ma:root="true" ma:fieldsID="f75f91e7d0e985653e8a70caf24fd869" ns2:_="">
    <xsd:import namespace="e9e68610-1909-4f16-a337-a2bd7df610e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e68610-1909-4f16-a337-a2bd7df610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0103FE5-A099-4F61-9D6F-2110C50F06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9e68610-1909-4f16-a337-a2bd7df610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851FF4-DCB4-4D10-8109-0408F2A13FB0}">
  <ds:schemaRefs>
    <ds:schemaRef ds:uri="7d46347d-a67f-49df-9449-f34e23d36a7e"/>
    <ds:schemaRef ds:uri="9fb381ea-5fe6-458d-b6ed-91caf0326a9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AD8B81F-CB5F-4690-9109-10B5228B622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353</Words>
  <Application>Microsoft Office PowerPoint</Application>
  <PresentationFormat>Szélesvásznú</PresentationFormat>
  <Paragraphs>98</Paragraphs>
  <Slides>14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7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14</vt:i4>
      </vt:variant>
    </vt:vector>
  </HeadingPairs>
  <TitlesOfParts>
    <vt:vector size="22" baseType="lpstr">
      <vt:lpstr>Arial</vt:lpstr>
      <vt:lpstr>Open Sans</vt:lpstr>
      <vt:lpstr>Open Sans ExtraBold</vt:lpstr>
      <vt:lpstr>Calibri</vt:lpstr>
      <vt:lpstr>Arial Black</vt:lpstr>
      <vt:lpstr>source sans pro</vt:lpstr>
      <vt:lpstr>Consolas</vt:lpstr>
      <vt:lpstr>FTSRG</vt:lpstr>
      <vt:lpstr>CPS demonstrátor kialakítása</vt:lpstr>
      <vt:lpstr>A féléves projekt lényege, hogy…</vt:lpstr>
      <vt:lpstr>A BeagleBone</vt:lpstr>
      <vt:lpstr>A projekt főbb lépései</vt:lpstr>
      <vt:lpstr>Fordítás a BeagleBone-ra</vt:lpstr>
      <vt:lpstr>Kezdeti problémák</vt:lpstr>
      <vt:lpstr>Deploy script működése</vt:lpstr>
      <vt:lpstr>Kamion összeszerelése/felépítése</vt:lpstr>
      <vt:lpstr>Félév során elért eredmények</vt:lpstr>
      <vt:lpstr>Tesztelés és összeszerelés</vt:lpstr>
      <vt:lpstr>Komponensek kapcsolata</vt:lpstr>
      <vt:lpstr>Triviálisnak tűnik, de nem az…</vt:lpstr>
      <vt:lpstr>A kommunikáció modellje… …valamikor a jövőben</vt:lpstr>
      <vt:lpstr>A projekt főbb eredményei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Presentation</dc:title>
  <dc:creator>kris</dc:creator>
  <cp:lastModifiedBy>Rádai Ronald</cp:lastModifiedBy>
  <cp:revision>20</cp:revision>
  <dcterms:created xsi:type="dcterms:W3CDTF">2019-09-05T14:22:57Z</dcterms:created>
  <dcterms:modified xsi:type="dcterms:W3CDTF">2022-12-15T13:04:55Z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0x0101001F96956FE3626F4096DD2D4AE1AB418C</vt:lpwstr>
  </property>
</Properties>
</file>